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63532-F5D3-4EE5-A7E4-793D710278A1}" type="doc">
      <dgm:prSet loTypeId="urn:microsoft.com/office/officeart/2005/8/layout/venn3" loCatId="relationship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HK"/>
        </a:p>
      </dgm:t>
    </dgm:pt>
    <dgm:pt modelId="{DCD4C039-BAA0-4C85-B6CF-41D0B5562099}">
      <dgm:prSet phldrT="[Text]"/>
      <dgm:spPr/>
      <dgm:t>
        <a:bodyPr/>
        <a:lstStyle/>
        <a:p>
          <a:r>
            <a:rPr lang="en-US" b="0" i="0" dirty="0"/>
            <a:t>Disciplinary</a:t>
          </a:r>
          <a:endParaRPr lang="en-HK" b="0" dirty="0"/>
        </a:p>
      </dgm:t>
    </dgm:pt>
    <dgm:pt modelId="{CCE527C7-21F8-490F-8CC8-91FEED5BADF5}" type="parTrans" cxnId="{CC289BC3-D79C-4415-8444-AD97F2FD5FE0}">
      <dgm:prSet/>
      <dgm:spPr/>
      <dgm:t>
        <a:bodyPr/>
        <a:lstStyle/>
        <a:p>
          <a:endParaRPr lang="en-HK"/>
        </a:p>
      </dgm:t>
    </dgm:pt>
    <dgm:pt modelId="{B5C507E3-BF06-44E4-A6E3-0AB8B3C339E0}" type="sibTrans" cxnId="{CC289BC3-D79C-4415-8444-AD97F2FD5FE0}">
      <dgm:prSet/>
      <dgm:spPr/>
      <dgm:t>
        <a:bodyPr/>
        <a:lstStyle/>
        <a:p>
          <a:endParaRPr lang="en-HK"/>
        </a:p>
      </dgm:t>
    </dgm:pt>
    <dgm:pt modelId="{13C1591D-3FE5-4384-95BD-59BA0372A221}">
      <dgm:prSet phldrT="[Text]"/>
      <dgm:spPr/>
      <dgm:t>
        <a:bodyPr/>
        <a:lstStyle/>
        <a:p>
          <a:r>
            <a:rPr lang="en-US" b="0" i="0" dirty="0"/>
            <a:t>Epistemic</a:t>
          </a:r>
          <a:endParaRPr lang="en-HK" b="0" dirty="0"/>
        </a:p>
      </dgm:t>
    </dgm:pt>
    <dgm:pt modelId="{850A6EA2-F901-453E-832A-EB0D212BCC02}" type="parTrans" cxnId="{72F58510-F100-4073-87F8-CE4509F988F6}">
      <dgm:prSet/>
      <dgm:spPr/>
      <dgm:t>
        <a:bodyPr/>
        <a:lstStyle/>
        <a:p>
          <a:endParaRPr lang="en-HK"/>
        </a:p>
      </dgm:t>
    </dgm:pt>
    <dgm:pt modelId="{36B2A8A1-427A-4BE4-9995-C97E6C48EBCF}" type="sibTrans" cxnId="{72F58510-F100-4073-87F8-CE4509F988F6}">
      <dgm:prSet/>
      <dgm:spPr/>
      <dgm:t>
        <a:bodyPr/>
        <a:lstStyle/>
        <a:p>
          <a:endParaRPr lang="en-HK"/>
        </a:p>
      </dgm:t>
    </dgm:pt>
    <dgm:pt modelId="{0B8E1C3E-B0D2-4CBA-8411-B55F799E779B}">
      <dgm:prSet phldrT="[Text]"/>
      <dgm:spPr/>
      <dgm:t>
        <a:bodyPr/>
        <a:lstStyle/>
        <a:p>
          <a:r>
            <a:rPr lang="en-US" b="0" i="0" dirty="0"/>
            <a:t>Procedural</a:t>
          </a:r>
          <a:endParaRPr lang="en-HK" b="0" dirty="0"/>
        </a:p>
      </dgm:t>
    </dgm:pt>
    <dgm:pt modelId="{EDD17749-3070-42F9-BC48-75814DD0EA46}" type="parTrans" cxnId="{56F250B6-3F31-45A5-81D6-4C6127FDC8E3}">
      <dgm:prSet/>
      <dgm:spPr/>
      <dgm:t>
        <a:bodyPr/>
        <a:lstStyle/>
        <a:p>
          <a:endParaRPr lang="en-HK"/>
        </a:p>
      </dgm:t>
    </dgm:pt>
    <dgm:pt modelId="{ED344992-2E34-4D14-B8B8-716A031F2754}" type="sibTrans" cxnId="{56F250B6-3F31-45A5-81D6-4C6127FDC8E3}">
      <dgm:prSet/>
      <dgm:spPr/>
      <dgm:t>
        <a:bodyPr/>
        <a:lstStyle/>
        <a:p>
          <a:endParaRPr lang="en-HK"/>
        </a:p>
      </dgm:t>
    </dgm:pt>
    <dgm:pt modelId="{C2300CCB-5168-4D59-BE23-B1FA45425DE9}">
      <dgm:prSet phldrT="[Text]"/>
      <dgm:spPr>
        <a:solidFill>
          <a:schemeClr val="accent6">
            <a:lumMod val="50000"/>
            <a:alpha val="50000"/>
          </a:schemeClr>
        </a:solidFill>
        <a:ln w="57150">
          <a:solidFill>
            <a:schemeClr val="tx1"/>
          </a:solidFill>
        </a:ln>
      </dgm:spPr>
      <dgm:t>
        <a:bodyPr/>
        <a:lstStyle/>
        <a:p>
          <a:r>
            <a:rPr lang="en-US" b="1" i="0" dirty="0">
              <a:solidFill>
                <a:schemeClr val="tx1"/>
              </a:solidFill>
            </a:rPr>
            <a:t>Inter-disciplinary </a:t>
          </a:r>
          <a:endParaRPr lang="en-HK" dirty="0">
            <a:solidFill>
              <a:schemeClr val="tx1"/>
            </a:solidFill>
          </a:endParaRPr>
        </a:p>
      </dgm:t>
    </dgm:pt>
    <dgm:pt modelId="{32B27088-F7FD-4BB2-8F65-B66085F73D97}" type="parTrans" cxnId="{E2303036-7858-4928-88EB-B316A9E66DB7}">
      <dgm:prSet/>
      <dgm:spPr/>
      <dgm:t>
        <a:bodyPr/>
        <a:lstStyle/>
        <a:p>
          <a:endParaRPr lang="en-HK"/>
        </a:p>
      </dgm:t>
    </dgm:pt>
    <dgm:pt modelId="{E9D27A49-8CBB-4ACC-9ECC-365C9AD75225}" type="sibTrans" cxnId="{E2303036-7858-4928-88EB-B316A9E66DB7}">
      <dgm:prSet/>
      <dgm:spPr/>
      <dgm:t>
        <a:bodyPr/>
        <a:lstStyle/>
        <a:p>
          <a:endParaRPr lang="en-HK"/>
        </a:p>
      </dgm:t>
    </dgm:pt>
    <dgm:pt modelId="{527BD453-97F7-4835-9A14-35B814B7873E}" type="pres">
      <dgm:prSet presAssocID="{9CA63532-F5D3-4EE5-A7E4-793D710278A1}" presName="Name0" presStyleCnt="0">
        <dgm:presLayoutVars>
          <dgm:dir/>
          <dgm:resizeHandles val="exact"/>
        </dgm:presLayoutVars>
      </dgm:prSet>
      <dgm:spPr/>
    </dgm:pt>
    <dgm:pt modelId="{0B586B79-E906-4642-80EB-0107615CCAEA}" type="pres">
      <dgm:prSet presAssocID="{DCD4C039-BAA0-4C85-B6CF-41D0B5562099}" presName="Name5" presStyleLbl="vennNode1" presStyleIdx="0" presStyleCnt="4">
        <dgm:presLayoutVars>
          <dgm:bulletEnabled val="1"/>
        </dgm:presLayoutVars>
      </dgm:prSet>
      <dgm:spPr/>
    </dgm:pt>
    <dgm:pt modelId="{02779D36-8DAD-4EC5-A4D8-E0CBF1FA3440}" type="pres">
      <dgm:prSet presAssocID="{B5C507E3-BF06-44E4-A6E3-0AB8B3C339E0}" presName="space" presStyleCnt="0"/>
      <dgm:spPr/>
    </dgm:pt>
    <dgm:pt modelId="{D55A7A24-615F-47AD-B5E6-7B06E2052931}" type="pres">
      <dgm:prSet presAssocID="{C2300CCB-5168-4D59-BE23-B1FA45425DE9}" presName="Name5" presStyleLbl="vennNode1" presStyleIdx="1" presStyleCnt="4">
        <dgm:presLayoutVars>
          <dgm:bulletEnabled val="1"/>
        </dgm:presLayoutVars>
      </dgm:prSet>
      <dgm:spPr/>
    </dgm:pt>
    <dgm:pt modelId="{1DD129BD-861E-48DE-AADE-BF1CA6300270}" type="pres">
      <dgm:prSet presAssocID="{E9D27A49-8CBB-4ACC-9ECC-365C9AD75225}" presName="space" presStyleCnt="0"/>
      <dgm:spPr/>
    </dgm:pt>
    <dgm:pt modelId="{4F14DEF0-81B6-4C3C-A747-F5BE2BD50709}" type="pres">
      <dgm:prSet presAssocID="{13C1591D-3FE5-4384-95BD-59BA0372A221}" presName="Name5" presStyleLbl="vennNode1" presStyleIdx="2" presStyleCnt="4">
        <dgm:presLayoutVars>
          <dgm:bulletEnabled val="1"/>
        </dgm:presLayoutVars>
      </dgm:prSet>
      <dgm:spPr/>
    </dgm:pt>
    <dgm:pt modelId="{89D3799B-A9FB-4F31-BE5D-9608DFA45187}" type="pres">
      <dgm:prSet presAssocID="{36B2A8A1-427A-4BE4-9995-C97E6C48EBCF}" presName="space" presStyleCnt="0"/>
      <dgm:spPr/>
    </dgm:pt>
    <dgm:pt modelId="{19866E49-87FE-4ECA-82F6-7AEEDF62C847}" type="pres">
      <dgm:prSet presAssocID="{0B8E1C3E-B0D2-4CBA-8411-B55F799E779B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9A2EA90E-CD61-479C-BFCB-15E2236549CE}" type="presOf" srcId="{DCD4C039-BAA0-4C85-B6CF-41D0B5562099}" destId="{0B586B79-E906-4642-80EB-0107615CCAEA}" srcOrd="0" destOrd="0" presId="urn:microsoft.com/office/officeart/2005/8/layout/venn3"/>
    <dgm:cxn modelId="{72F58510-F100-4073-87F8-CE4509F988F6}" srcId="{9CA63532-F5D3-4EE5-A7E4-793D710278A1}" destId="{13C1591D-3FE5-4384-95BD-59BA0372A221}" srcOrd="2" destOrd="0" parTransId="{850A6EA2-F901-453E-832A-EB0D212BCC02}" sibTransId="{36B2A8A1-427A-4BE4-9995-C97E6C48EBCF}"/>
    <dgm:cxn modelId="{E2303036-7858-4928-88EB-B316A9E66DB7}" srcId="{9CA63532-F5D3-4EE5-A7E4-793D710278A1}" destId="{C2300CCB-5168-4D59-BE23-B1FA45425DE9}" srcOrd="1" destOrd="0" parTransId="{32B27088-F7FD-4BB2-8F65-B66085F73D97}" sibTransId="{E9D27A49-8CBB-4ACC-9ECC-365C9AD75225}"/>
    <dgm:cxn modelId="{B4D3CC55-2338-40C9-9483-8AFC6699D095}" type="presOf" srcId="{C2300CCB-5168-4D59-BE23-B1FA45425DE9}" destId="{D55A7A24-615F-47AD-B5E6-7B06E2052931}" srcOrd="0" destOrd="0" presId="urn:microsoft.com/office/officeart/2005/8/layout/venn3"/>
    <dgm:cxn modelId="{0D501E91-C9A9-4E92-AF35-332984C5E433}" type="presOf" srcId="{9CA63532-F5D3-4EE5-A7E4-793D710278A1}" destId="{527BD453-97F7-4835-9A14-35B814B7873E}" srcOrd="0" destOrd="0" presId="urn:microsoft.com/office/officeart/2005/8/layout/venn3"/>
    <dgm:cxn modelId="{59B47C9C-816C-4538-9617-4044C71779C2}" type="presOf" srcId="{13C1591D-3FE5-4384-95BD-59BA0372A221}" destId="{4F14DEF0-81B6-4C3C-A747-F5BE2BD50709}" srcOrd="0" destOrd="0" presId="urn:microsoft.com/office/officeart/2005/8/layout/venn3"/>
    <dgm:cxn modelId="{56F250B6-3F31-45A5-81D6-4C6127FDC8E3}" srcId="{9CA63532-F5D3-4EE5-A7E4-793D710278A1}" destId="{0B8E1C3E-B0D2-4CBA-8411-B55F799E779B}" srcOrd="3" destOrd="0" parTransId="{EDD17749-3070-42F9-BC48-75814DD0EA46}" sibTransId="{ED344992-2E34-4D14-B8B8-716A031F2754}"/>
    <dgm:cxn modelId="{CC289BC3-D79C-4415-8444-AD97F2FD5FE0}" srcId="{9CA63532-F5D3-4EE5-A7E4-793D710278A1}" destId="{DCD4C039-BAA0-4C85-B6CF-41D0B5562099}" srcOrd="0" destOrd="0" parTransId="{CCE527C7-21F8-490F-8CC8-91FEED5BADF5}" sibTransId="{B5C507E3-BF06-44E4-A6E3-0AB8B3C339E0}"/>
    <dgm:cxn modelId="{188F96E7-A2F8-4D1F-8371-E80BCBA2E4DF}" type="presOf" srcId="{0B8E1C3E-B0D2-4CBA-8411-B55F799E779B}" destId="{19866E49-87FE-4ECA-82F6-7AEEDF62C847}" srcOrd="0" destOrd="0" presId="urn:microsoft.com/office/officeart/2005/8/layout/venn3"/>
    <dgm:cxn modelId="{63938EA1-2677-4C89-83E1-0D6B594FB95C}" type="presParOf" srcId="{527BD453-97F7-4835-9A14-35B814B7873E}" destId="{0B586B79-E906-4642-80EB-0107615CCAEA}" srcOrd="0" destOrd="0" presId="urn:microsoft.com/office/officeart/2005/8/layout/venn3"/>
    <dgm:cxn modelId="{15CF5697-BB3B-4BBC-A7CF-E952D46C6522}" type="presParOf" srcId="{527BD453-97F7-4835-9A14-35B814B7873E}" destId="{02779D36-8DAD-4EC5-A4D8-E0CBF1FA3440}" srcOrd="1" destOrd="0" presId="urn:microsoft.com/office/officeart/2005/8/layout/venn3"/>
    <dgm:cxn modelId="{82514E37-7C35-4AC9-8DA1-E5F43E5DF7CA}" type="presParOf" srcId="{527BD453-97F7-4835-9A14-35B814B7873E}" destId="{D55A7A24-615F-47AD-B5E6-7B06E2052931}" srcOrd="2" destOrd="0" presId="urn:microsoft.com/office/officeart/2005/8/layout/venn3"/>
    <dgm:cxn modelId="{3187A87A-CDA1-4A59-9C71-30C841D57BDE}" type="presParOf" srcId="{527BD453-97F7-4835-9A14-35B814B7873E}" destId="{1DD129BD-861E-48DE-AADE-BF1CA6300270}" srcOrd="3" destOrd="0" presId="urn:microsoft.com/office/officeart/2005/8/layout/venn3"/>
    <dgm:cxn modelId="{44B25DFE-C9C3-45E5-B5B1-8E08E63E06BA}" type="presParOf" srcId="{527BD453-97F7-4835-9A14-35B814B7873E}" destId="{4F14DEF0-81B6-4C3C-A747-F5BE2BD50709}" srcOrd="4" destOrd="0" presId="urn:microsoft.com/office/officeart/2005/8/layout/venn3"/>
    <dgm:cxn modelId="{C4CF9536-B6D6-4E74-B7D0-F65A428820F8}" type="presParOf" srcId="{527BD453-97F7-4835-9A14-35B814B7873E}" destId="{89D3799B-A9FB-4F31-BE5D-9608DFA45187}" srcOrd="5" destOrd="0" presId="urn:microsoft.com/office/officeart/2005/8/layout/venn3"/>
    <dgm:cxn modelId="{25B495F5-C128-4868-889D-C24991B5ACCE}" type="presParOf" srcId="{527BD453-97F7-4835-9A14-35B814B7873E}" destId="{19866E49-87FE-4ECA-82F6-7AEEDF62C847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85BCB4-5D5A-4913-BF57-6E07B762A5D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HK"/>
        </a:p>
      </dgm:t>
    </dgm:pt>
    <dgm:pt modelId="{E2293134-99AA-4C8D-BD62-3CA059427D48}">
      <dgm:prSet phldrT="[Text]"/>
      <dgm:spPr/>
      <dgm:t>
        <a:bodyPr/>
        <a:lstStyle/>
        <a:p>
          <a:r>
            <a:rPr lang="en-HK" dirty="0"/>
            <a:t>Language learning game</a:t>
          </a:r>
        </a:p>
      </dgm:t>
    </dgm:pt>
    <dgm:pt modelId="{0D533C93-849D-4398-BDD8-DCBF412AA7F9}" type="parTrans" cxnId="{F68B65FE-2DA9-4885-8B36-3460D5AD722E}">
      <dgm:prSet/>
      <dgm:spPr/>
      <dgm:t>
        <a:bodyPr/>
        <a:lstStyle/>
        <a:p>
          <a:endParaRPr lang="en-HK"/>
        </a:p>
      </dgm:t>
    </dgm:pt>
    <dgm:pt modelId="{8C68DF98-E9D2-42D1-AD50-CCB0D992C869}" type="sibTrans" cxnId="{F68B65FE-2DA9-4885-8B36-3460D5AD722E}">
      <dgm:prSet/>
      <dgm:spPr/>
      <dgm:t>
        <a:bodyPr/>
        <a:lstStyle/>
        <a:p>
          <a:endParaRPr lang="en-HK"/>
        </a:p>
      </dgm:t>
    </dgm:pt>
    <dgm:pt modelId="{27D43A8D-6B0D-4731-86C0-F0937315329A}">
      <dgm:prSet phldrT="[Text]"/>
      <dgm:spPr/>
      <dgm:t>
        <a:bodyPr/>
        <a:lstStyle/>
        <a:p>
          <a:r>
            <a:rPr lang="en-HK" dirty="0"/>
            <a:t>Problem / context</a:t>
          </a:r>
        </a:p>
      </dgm:t>
    </dgm:pt>
    <dgm:pt modelId="{126C35C2-A1FF-4F9C-8FCF-177761BA948D}" type="parTrans" cxnId="{493DD080-42BA-4410-B80A-2A980AEA9586}">
      <dgm:prSet/>
      <dgm:spPr/>
      <dgm:t>
        <a:bodyPr/>
        <a:lstStyle/>
        <a:p>
          <a:endParaRPr lang="en-HK"/>
        </a:p>
      </dgm:t>
    </dgm:pt>
    <dgm:pt modelId="{305B58F3-F076-4A4B-8FC2-73588EA4678B}" type="sibTrans" cxnId="{493DD080-42BA-4410-B80A-2A980AEA9586}">
      <dgm:prSet/>
      <dgm:spPr/>
      <dgm:t>
        <a:bodyPr/>
        <a:lstStyle/>
        <a:p>
          <a:endParaRPr lang="en-HK"/>
        </a:p>
      </dgm:t>
    </dgm:pt>
    <dgm:pt modelId="{83D1DD8A-5029-403E-903F-7D39186A1442}">
      <dgm:prSet phldrT="[Text]"/>
      <dgm:spPr/>
      <dgm:t>
        <a:bodyPr/>
        <a:lstStyle/>
        <a:p>
          <a:r>
            <a:rPr lang="en-HK" dirty="0"/>
            <a:t>Motivation/ reinforcement</a:t>
          </a:r>
        </a:p>
      </dgm:t>
    </dgm:pt>
    <dgm:pt modelId="{75FB097C-B99E-4EBD-BDB3-16F03651A7D6}" type="parTrans" cxnId="{6C453DA7-AE9D-48D1-BCBF-A8392D656B1C}">
      <dgm:prSet/>
      <dgm:spPr/>
      <dgm:t>
        <a:bodyPr/>
        <a:lstStyle/>
        <a:p>
          <a:endParaRPr lang="en-HK"/>
        </a:p>
      </dgm:t>
    </dgm:pt>
    <dgm:pt modelId="{E18AECF4-3EB9-4E8C-8365-EFD3078EDFE9}" type="sibTrans" cxnId="{6C453DA7-AE9D-48D1-BCBF-A8392D656B1C}">
      <dgm:prSet/>
      <dgm:spPr/>
      <dgm:t>
        <a:bodyPr/>
        <a:lstStyle/>
        <a:p>
          <a:endParaRPr lang="en-HK"/>
        </a:p>
      </dgm:t>
    </dgm:pt>
    <dgm:pt modelId="{B6303969-11B8-4BA2-B021-B1AE19FB98C8}">
      <dgm:prSet phldrT="[Text]"/>
      <dgm:spPr/>
      <dgm:t>
        <a:bodyPr/>
        <a:lstStyle/>
        <a:p>
          <a:r>
            <a:rPr lang="en-HK" dirty="0"/>
            <a:t>Tools/ solution</a:t>
          </a:r>
        </a:p>
      </dgm:t>
    </dgm:pt>
    <dgm:pt modelId="{13B18894-F077-4EEC-88C0-0EDD51A018F8}" type="parTrans" cxnId="{B1FD95B2-1F5B-427F-9BF4-AA219C3C7097}">
      <dgm:prSet/>
      <dgm:spPr/>
      <dgm:t>
        <a:bodyPr/>
        <a:lstStyle/>
        <a:p>
          <a:endParaRPr lang="en-HK"/>
        </a:p>
      </dgm:t>
    </dgm:pt>
    <dgm:pt modelId="{D17D9745-B1E5-4379-9E72-378EE1BD2BA3}" type="sibTrans" cxnId="{B1FD95B2-1F5B-427F-9BF4-AA219C3C7097}">
      <dgm:prSet/>
      <dgm:spPr/>
      <dgm:t>
        <a:bodyPr/>
        <a:lstStyle/>
        <a:p>
          <a:endParaRPr lang="en-HK"/>
        </a:p>
      </dgm:t>
    </dgm:pt>
    <dgm:pt modelId="{0735E661-950B-4ADB-BDC7-1158713D5316}" type="pres">
      <dgm:prSet presAssocID="{6385BCB4-5D5A-4913-BF57-6E07B762A5D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E790C94-BC60-48E9-9B08-64560A5EAB8B}" type="pres">
      <dgm:prSet presAssocID="{E2293134-99AA-4C8D-BD62-3CA059427D48}" presName="centerShape" presStyleLbl="node0" presStyleIdx="0" presStyleCnt="1"/>
      <dgm:spPr/>
    </dgm:pt>
    <dgm:pt modelId="{30516700-8BD5-4197-BB24-B5B6129310A7}" type="pres">
      <dgm:prSet presAssocID="{126C35C2-A1FF-4F9C-8FCF-177761BA948D}" presName="parTrans" presStyleLbl="bgSibTrans2D1" presStyleIdx="0" presStyleCnt="3"/>
      <dgm:spPr/>
    </dgm:pt>
    <dgm:pt modelId="{66A064CA-AE5D-488A-8F22-1E79663AC7A4}" type="pres">
      <dgm:prSet presAssocID="{27D43A8D-6B0D-4731-86C0-F0937315329A}" presName="node" presStyleLbl="node1" presStyleIdx="0" presStyleCnt="3">
        <dgm:presLayoutVars>
          <dgm:bulletEnabled val="1"/>
        </dgm:presLayoutVars>
      </dgm:prSet>
      <dgm:spPr/>
    </dgm:pt>
    <dgm:pt modelId="{B65B525E-97F1-4C65-A725-53B86CF6F6EC}" type="pres">
      <dgm:prSet presAssocID="{75FB097C-B99E-4EBD-BDB3-16F03651A7D6}" presName="parTrans" presStyleLbl="bgSibTrans2D1" presStyleIdx="1" presStyleCnt="3"/>
      <dgm:spPr/>
    </dgm:pt>
    <dgm:pt modelId="{183E7044-CED3-498E-86A0-2549BBE784E9}" type="pres">
      <dgm:prSet presAssocID="{83D1DD8A-5029-403E-903F-7D39186A1442}" presName="node" presStyleLbl="node1" presStyleIdx="1" presStyleCnt="3">
        <dgm:presLayoutVars>
          <dgm:bulletEnabled val="1"/>
        </dgm:presLayoutVars>
      </dgm:prSet>
      <dgm:spPr/>
    </dgm:pt>
    <dgm:pt modelId="{AEC67B0A-3DAE-42B3-9F8E-257D025FC033}" type="pres">
      <dgm:prSet presAssocID="{13B18894-F077-4EEC-88C0-0EDD51A018F8}" presName="parTrans" presStyleLbl="bgSibTrans2D1" presStyleIdx="2" presStyleCnt="3"/>
      <dgm:spPr/>
    </dgm:pt>
    <dgm:pt modelId="{C461C974-61F7-4E0F-B3F3-CF759AAA2447}" type="pres">
      <dgm:prSet presAssocID="{B6303969-11B8-4BA2-B021-B1AE19FB98C8}" presName="node" presStyleLbl="node1" presStyleIdx="2" presStyleCnt="3">
        <dgm:presLayoutVars>
          <dgm:bulletEnabled val="1"/>
        </dgm:presLayoutVars>
      </dgm:prSet>
      <dgm:spPr/>
    </dgm:pt>
  </dgm:ptLst>
  <dgm:cxnLst>
    <dgm:cxn modelId="{31C5BF6F-A3BE-4680-9413-6CA43DE890D7}" type="presOf" srcId="{6385BCB4-5D5A-4913-BF57-6E07B762A5D8}" destId="{0735E661-950B-4ADB-BDC7-1158713D5316}" srcOrd="0" destOrd="0" presId="urn:microsoft.com/office/officeart/2005/8/layout/radial4"/>
    <dgm:cxn modelId="{AA14B973-76CC-45B5-BAB8-C7CAAF519832}" type="presOf" srcId="{126C35C2-A1FF-4F9C-8FCF-177761BA948D}" destId="{30516700-8BD5-4197-BB24-B5B6129310A7}" srcOrd="0" destOrd="0" presId="urn:microsoft.com/office/officeart/2005/8/layout/radial4"/>
    <dgm:cxn modelId="{493DD080-42BA-4410-B80A-2A980AEA9586}" srcId="{E2293134-99AA-4C8D-BD62-3CA059427D48}" destId="{27D43A8D-6B0D-4731-86C0-F0937315329A}" srcOrd="0" destOrd="0" parTransId="{126C35C2-A1FF-4F9C-8FCF-177761BA948D}" sibTransId="{305B58F3-F076-4A4B-8FC2-73588EA4678B}"/>
    <dgm:cxn modelId="{4A132599-4BC5-4845-B625-E309ADBF1E55}" type="presOf" srcId="{75FB097C-B99E-4EBD-BDB3-16F03651A7D6}" destId="{B65B525E-97F1-4C65-A725-53B86CF6F6EC}" srcOrd="0" destOrd="0" presId="urn:microsoft.com/office/officeart/2005/8/layout/radial4"/>
    <dgm:cxn modelId="{DBE896A6-729A-471E-89A9-9482E5E2EAC4}" type="presOf" srcId="{27D43A8D-6B0D-4731-86C0-F0937315329A}" destId="{66A064CA-AE5D-488A-8F22-1E79663AC7A4}" srcOrd="0" destOrd="0" presId="urn:microsoft.com/office/officeart/2005/8/layout/radial4"/>
    <dgm:cxn modelId="{6C453DA7-AE9D-48D1-BCBF-A8392D656B1C}" srcId="{E2293134-99AA-4C8D-BD62-3CA059427D48}" destId="{83D1DD8A-5029-403E-903F-7D39186A1442}" srcOrd="1" destOrd="0" parTransId="{75FB097C-B99E-4EBD-BDB3-16F03651A7D6}" sibTransId="{E18AECF4-3EB9-4E8C-8365-EFD3078EDFE9}"/>
    <dgm:cxn modelId="{E46ED9AF-63AD-4AAE-9D7E-9F9753431708}" type="presOf" srcId="{83D1DD8A-5029-403E-903F-7D39186A1442}" destId="{183E7044-CED3-498E-86A0-2549BBE784E9}" srcOrd="0" destOrd="0" presId="urn:microsoft.com/office/officeart/2005/8/layout/radial4"/>
    <dgm:cxn modelId="{B1FD95B2-1F5B-427F-9BF4-AA219C3C7097}" srcId="{E2293134-99AA-4C8D-BD62-3CA059427D48}" destId="{B6303969-11B8-4BA2-B021-B1AE19FB98C8}" srcOrd="2" destOrd="0" parTransId="{13B18894-F077-4EEC-88C0-0EDD51A018F8}" sibTransId="{D17D9745-B1E5-4379-9E72-378EE1BD2BA3}"/>
    <dgm:cxn modelId="{F7F186C1-1B39-45EC-8DF0-A2C2947A52D7}" type="presOf" srcId="{13B18894-F077-4EEC-88C0-0EDD51A018F8}" destId="{AEC67B0A-3DAE-42B3-9F8E-257D025FC033}" srcOrd="0" destOrd="0" presId="urn:microsoft.com/office/officeart/2005/8/layout/radial4"/>
    <dgm:cxn modelId="{874A9DF8-18C3-4AE6-BFF9-2078224F6ED9}" type="presOf" srcId="{B6303969-11B8-4BA2-B021-B1AE19FB98C8}" destId="{C461C974-61F7-4E0F-B3F3-CF759AAA2447}" srcOrd="0" destOrd="0" presId="urn:microsoft.com/office/officeart/2005/8/layout/radial4"/>
    <dgm:cxn modelId="{4C6395FA-F489-42D0-AD06-CBF9A4439D17}" type="presOf" srcId="{E2293134-99AA-4C8D-BD62-3CA059427D48}" destId="{6E790C94-BC60-48E9-9B08-64560A5EAB8B}" srcOrd="0" destOrd="0" presId="urn:microsoft.com/office/officeart/2005/8/layout/radial4"/>
    <dgm:cxn modelId="{F68B65FE-2DA9-4885-8B36-3460D5AD722E}" srcId="{6385BCB4-5D5A-4913-BF57-6E07B762A5D8}" destId="{E2293134-99AA-4C8D-BD62-3CA059427D48}" srcOrd="0" destOrd="0" parTransId="{0D533C93-849D-4398-BDD8-DCBF412AA7F9}" sibTransId="{8C68DF98-E9D2-42D1-AD50-CCB0D992C869}"/>
    <dgm:cxn modelId="{268C63CD-B01D-4FFA-8B1C-9100C427F748}" type="presParOf" srcId="{0735E661-950B-4ADB-BDC7-1158713D5316}" destId="{6E790C94-BC60-48E9-9B08-64560A5EAB8B}" srcOrd="0" destOrd="0" presId="urn:microsoft.com/office/officeart/2005/8/layout/radial4"/>
    <dgm:cxn modelId="{CC6D939C-2CEF-4B85-984B-EAE060F61350}" type="presParOf" srcId="{0735E661-950B-4ADB-BDC7-1158713D5316}" destId="{30516700-8BD5-4197-BB24-B5B6129310A7}" srcOrd="1" destOrd="0" presId="urn:microsoft.com/office/officeart/2005/8/layout/radial4"/>
    <dgm:cxn modelId="{6D6C30E5-4457-49FA-B4B6-14A581F7C0A7}" type="presParOf" srcId="{0735E661-950B-4ADB-BDC7-1158713D5316}" destId="{66A064CA-AE5D-488A-8F22-1E79663AC7A4}" srcOrd="2" destOrd="0" presId="urn:microsoft.com/office/officeart/2005/8/layout/radial4"/>
    <dgm:cxn modelId="{AE2DFDEE-DD6F-4C87-807B-31D3AAF48F47}" type="presParOf" srcId="{0735E661-950B-4ADB-BDC7-1158713D5316}" destId="{B65B525E-97F1-4C65-A725-53B86CF6F6EC}" srcOrd="3" destOrd="0" presId="urn:microsoft.com/office/officeart/2005/8/layout/radial4"/>
    <dgm:cxn modelId="{66A538D9-890A-4935-A6CB-7DA1362679B9}" type="presParOf" srcId="{0735E661-950B-4ADB-BDC7-1158713D5316}" destId="{183E7044-CED3-498E-86A0-2549BBE784E9}" srcOrd="4" destOrd="0" presId="urn:microsoft.com/office/officeart/2005/8/layout/radial4"/>
    <dgm:cxn modelId="{2159780D-0FA1-42A6-97D6-341D9CE5B35E}" type="presParOf" srcId="{0735E661-950B-4ADB-BDC7-1158713D5316}" destId="{AEC67B0A-3DAE-42B3-9F8E-257D025FC033}" srcOrd="5" destOrd="0" presId="urn:microsoft.com/office/officeart/2005/8/layout/radial4"/>
    <dgm:cxn modelId="{DE18FDDC-8763-4DFA-A6F8-FAA3F1678D93}" type="presParOf" srcId="{0735E661-950B-4ADB-BDC7-1158713D5316}" destId="{C461C974-61F7-4E0F-B3F3-CF759AAA244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86B79-E906-4642-80EB-0107615CCAEA}">
      <dsp:nvSpPr>
        <dsp:cNvPr id="0" name=""/>
        <dsp:cNvSpPr/>
      </dsp:nvSpPr>
      <dsp:spPr>
        <a:xfrm>
          <a:off x="1785" y="102882"/>
          <a:ext cx="1791890" cy="179189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614" tIns="21590" rIns="9861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Disciplinary</a:t>
          </a:r>
          <a:endParaRPr lang="en-HK" sz="1700" b="0" kern="1200" dirty="0"/>
        </a:p>
      </dsp:txBody>
      <dsp:txXfrm>
        <a:off x="264201" y="365298"/>
        <a:ext cx="1267058" cy="1267058"/>
      </dsp:txXfrm>
    </dsp:sp>
    <dsp:sp modelId="{D55A7A24-615F-47AD-B5E6-7B06E2052931}">
      <dsp:nvSpPr>
        <dsp:cNvPr id="0" name=""/>
        <dsp:cNvSpPr/>
      </dsp:nvSpPr>
      <dsp:spPr>
        <a:xfrm>
          <a:off x="1435298" y="102882"/>
          <a:ext cx="1791890" cy="1791890"/>
        </a:xfrm>
        <a:prstGeom prst="ellipse">
          <a:avLst/>
        </a:prstGeom>
        <a:solidFill>
          <a:schemeClr val="accent6">
            <a:lumMod val="50000"/>
            <a:alpha val="50000"/>
          </a:schemeClr>
        </a:solidFill>
        <a:ln w="57150">
          <a:solidFill>
            <a:schemeClr val="tx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614" tIns="21590" rIns="9861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>
              <a:solidFill>
                <a:schemeClr val="tx1"/>
              </a:solidFill>
            </a:rPr>
            <a:t>Inter-disciplinary </a:t>
          </a:r>
          <a:endParaRPr lang="en-HK" sz="1700" kern="1200" dirty="0">
            <a:solidFill>
              <a:schemeClr val="tx1"/>
            </a:solidFill>
          </a:endParaRPr>
        </a:p>
      </dsp:txBody>
      <dsp:txXfrm>
        <a:off x="1697714" y="365298"/>
        <a:ext cx="1267058" cy="1267058"/>
      </dsp:txXfrm>
    </dsp:sp>
    <dsp:sp modelId="{4F14DEF0-81B6-4C3C-A747-F5BE2BD50709}">
      <dsp:nvSpPr>
        <dsp:cNvPr id="0" name=""/>
        <dsp:cNvSpPr/>
      </dsp:nvSpPr>
      <dsp:spPr>
        <a:xfrm>
          <a:off x="2868810" y="102882"/>
          <a:ext cx="1791890" cy="179189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614" tIns="21590" rIns="9861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Epistemic</a:t>
          </a:r>
          <a:endParaRPr lang="en-HK" sz="1700" b="0" kern="1200" dirty="0"/>
        </a:p>
      </dsp:txBody>
      <dsp:txXfrm>
        <a:off x="3131226" y="365298"/>
        <a:ext cx="1267058" cy="1267058"/>
      </dsp:txXfrm>
    </dsp:sp>
    <dsp:sp modelId="{19866E49-87FE-4ECA-82F6-7AEEDF62C847}">
      <dsp:nvSpPr>
        <dsp:cNvPr id="0" name=""/>
        <dsp:cNvSpPr/>
      </dsp:nvSpPr>
      <dsp:spPr>
        <a:xfrm>
          <a:off x="4302323" y="102882"/>
          <a:ext cx="1791890" cy="179189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614" tIns="21590" rIns="9861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Procedural</a:t>
          </a:r>
          <a:endParaRPr lang="en-HK" sz="1700" b="0" kern="1200" dirty="0"/>
        </a:p>
      </dsp:txBody>
      <dsp:txXfrm>
        <a:off x="4564739" y="365298"/>
        <a:ext cx="1267058" cy="12670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90C94-BC60-48E9-9B08-64560A5EAB8B}">
      <dsp:nvSpPr>
        <dsp:cNvPr id="0" name=""/>
        <dsp:cNvSpPr/>
      </dsp:nvSpPr>
      <dsp:spPr>
        <a:xfrm>
          <a:off x="2085974" y="2690314"/>
          <a:ext cx="1924050" cy="19240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700" kern="1200" dirty="0"/>
            <a:t>Language learning game</a:t>
          </a:r>
        </a:p>
      </dsp:txBody>
      <dsp:txXfrm>
        <a:off x="2367745" y="2972085"/>
        <a:ext cx="1360508" cy="1360508"/>
      </dsp:txXfrm>
    </dsp:sp>
    <dsp:sp modelId="{30516700-8BD5-4197-BB24-B5B6129310A7}">
      <dsp:nvSpPr>
        <dsp:cNvPr id="0" name=""/>
        <dsp:cNvSpPr/>
      </dsp:nvSpPr>
      <dsp:spPr>
        <a:xfrm rot="12900000">
          <a:off x="777007" y="2330366"/>
          <a:ext cx="154917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064CA-AE5D-488A-8F22-1E79663AC7A4}">
      <dsp:nvSpPr>
        <dsp:cNvPr id="0" name=""/>
        <dsp:cNvSpPr/>
      </dsp:nvSpPr>
      <dsp:spPr>
        <a:xfrm>
          <a:off x="3165" y="1429120"/>
          <a:ext cx="1827847" cy="14622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kern="1200" dirty="0"/>
            <a:t>Problem / context</a:t>
          </a:r>
        </a:p>
      </dsp:txBody>
      <dsp:txXfrm>
        <a:off x="45994" y="1471949"/>
        <a:ext cx="1742189" cy="1376620"/>
      </dsp:txXfrm>
    </dsp:sp>
    <dsp:sp modelId="{B65B525E-97F1-4C65-A725-53B86CF6F6EC}">
      <dsp:nvSpPr>
        <dsp:cNvPr id="0" name=""/>
        <dsp:cNvSpPr/>
      </dsp:nvSpPr>
      <dsp:spPr>
        <a:xfrm rot="16200000">
          <a:off x="2273413" y="1551387"/>
          <a:ext cx="154917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E7044-CED3-498E-86A0-2549BBE784E9}">
      <dsp:nvSpPr>
        <dsp:cNvPr id="0" name=""/>
        <dsp:cNvSpPr/>
      </dsp:nvSpPr>
      <dsp:spPr>
        <a:xfrm>
          <a:off x="2134076" y="319838"/>
          <a:ext cx="1827847" cy="14622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kern="1200" dirty="0"/>
            <a:t>Motivation/ reinforcement</a:t>
          </a:r>
        </a:p>
      </dsp:txBody>
      <dsp:txXfrm>
        <a:off x="2176905" y="362667"/>
        <a:ext cx="1742189" cy="1376620"/>
      </dsp:txXfrm>
    </dsp:sp>
    <dsp:sp modelId="{AEC67B0A-3DAE-42B3-9F8E-257D025FC033}">
      <dsp:nvSpPr>
        <dsp:cNvPr id="0" name=""/>
        <dsp:cNvSpPr/>
      </dsp:nvSpPr>
      <dsp:spPr>
        <a:xfrm rot="19500000">
          <a:off x="3769819" y="2330366"/>
          <a:ext cx="154917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1C974-61F7-4E0F-B3F3-CF759AAA2447}">
      <dsp:nvSpPr>
        <dsp:cNvPr id="0" name=""/>
        <dsp:cNvSpPr/>
      </dsp:nvSpPr>
      <dsp:spPr>
        <a:xfrm>
          <a:off x="4264986" y="1429120"/>
          <a:ext cx="1827847" cy="14622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kern="1200" dirty="0"/>
            <a:t>Tools/ solution</a:t>
          </a:r>
        </a:p>
      </dsp:txBody>
      <dsp:txXfrm>
        <a:off x="4307815" y="1471949"/>
        <a:ext cx="1742189" cy="137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811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6600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805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62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3526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1147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6600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4287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413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382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0626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1558C-99BD-4490-A531-D5CAA6507E1C}" type="datetimeFigureOut">
              <a:rPr lang="en-HK" smtClean="0"/>
              <a:t>11/8/2021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0EC2-3E30-4D20-8C3D-5EAAA13D105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3402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374494-AE61-4B48-BD64-E038CBE241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Briefing slides template for GEICs</a:t>
            </a:r>
            <a:endParaRPr lang="en-HK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DFABE91-3D63-4C05-A444-2684772E2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Draft - 11 Aug 2021</a:t>
            </a:r>
          </a:p>
          <a:p>
            <a:r>
              <a:rPr lang="en-US" dirty="0"/>
              <a:t>Provided by GEIC core team</a:t>
            </a:r>
          </a:p>
          <a:p>
            <a:r>
              <a:rPr lang="en-US" dirty="0"/>
              <a:t>To be illustrated in the first lecture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70318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7E1ED0-6AB9-4599-BAA4-670F06BF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4444"/>
            <a:ext cx="6409113" cy="906087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masis MT Pro Black" panose="020B0604020202020204" pitchFamily="18" charset="0"/>
              </a:rPr>
              <a:t>Rationale for Interdisciplinary Learning</a:t>
            </a:r>
            <a:endParaRPr lang="en-HK" sz="3200" b="1" dirty="0">
              <a:latin typeface="Amasis MT Pro Black" panose="020B060402020202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2ADB3C-837A-4810-B13B-0DB167C61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263535"/>
            <a:ext cx="5825099" cy="40399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world have become more volatile, uncertain, complex, and ambiguous. A single skill-set or one single area of expertise will not take our graduates too far</a:t>
            </a:r>
          </a:p>
          <a:p>
            <a:pPr marL="0" indent="0">
              <a:buNone/>
            </a:pPr>
            <a:r>
              <a:rPr lang="en-US" dirty="0"/>
              <a:t>To prepare young people for:</a:t>
            </a:r>
          </a:p>
          <a:p>
            <a:r>
              <a:rPr lang="en-US" dirty="0"/>
              <a:t>Success in an interconnected world</a:t>
            </a:r>
          </a:p>
          <a:p>
            <a:r>
              <a:rPr lang="en-US" dirty="0"/>
              <a:t>Appreciate different perspectives / worldviews, able to interact / respect others</a:t>
            </a:r>
          </a:p>
          <a:p>
            <a:r>
              <a:rPr lang="en-US" dirty="0"/>
              <a:t>Take actions toward sustainability &amp; collective well-being</a:t>
            </a:r>
          </a:p>
          <a:p>
            <a:pPr marL="0" indent="0">
              <a:buNone/>
            </a:pPr>
            <a:r>
              <a:rPr lang="en-US" dirty="0"/>
              <a:t>Four distinctive types of knowledge</a:t>
            </a:r>
            <a:r>
              <a:rPr lang="en-HK" dirty="0"/>
              <a:t> will be needed to achieve this goal (</a:t>
            </a:r>
            <a:r>
              <a:rPr lang="en-HK" i="1" dirty="0"/>
              <a:t>c.f.</a:t>
            </a:r>
            <a:r>
              <a:rPr lang="en-HK" dirty="0"/>
              <a:t> </a:t>
            </a:r>
            <a:r>
              <a:rPr lang="en-US" dirty="0"/>
              <a:t>OECD Future of Education &amp; Skills 2030)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B20CBB-9A49-4D18-BB9C-FD9A32E1B3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769" r="-1" b="-1"/>
          <a:stretch/>
        </p:blipFill>
        <p:spPr>
          <a:xfrm>
            <a:off x="6457950" y="10"/>
            <a:ext cx="2686050" cy="1677587"/>
          </a:xfrm>
          <a:custGeom>
            <a:avLst/>
            <a:gdLst/>
            <a:ahLst/>
            <a:cxnLst/>
            <a:rect l="l" t="t" r="r" b="b"/>
            <a:pathLst>
              <a:path w="3581400" h="1677597">
                <a:moveTo>
                  <a:pt x="161395" y="0"/>
                </a:moveTo>
                <a:lnTo>
                  <a:pt x="3581400" y="0"/>
                </a:lnTo>
                <a:lnTo>
                  <a:pt x="3581400" y="1677597"/>
                </a:lnTo>
                <a:lnTo>
                  <a:pt x="16028" y="1677597"/>
                </a:lnTo>
                <a:lnTo>
                  <a:pt x="14520" y="1674742"/>
                </a:lnTo>
                <a:cubicBezTo>
                  <a:pt x="19077" y="1661158"/>
                  <a:pt x="13236" y="1655969"/>
                  <a:pt x="11870" y="1634532"/>
                </a:cubicBezTo>
                <a:cubicBezTo>
                  <a:pt x="15960" y="1627315"/>
                  <a:pt x="14857" y="1619871"/>
                  <a:pt x="12123" y="1611974"/>
                </a:cubicBezTo>
                <a:cubicBezTo>
                  <a:pt x="14601" y="1592532"/>
                  <a:pt x="11088" y="1572641"/>
                  <a:pt x="10881" y="1549670"/>
                </a:cubicBezTo>
                <a:lnTo>
                  <a:pt x="1421" y="1487568"/>
                </a:lnTo>
                <a:lnTo>
                  <a:pt x="2231" y="1428268"/>
                </a:lnTo>
                <a:cubicBezTo>
                  <a:pt x="3846" y="1420887"/>
                  <a:pt x="5650" y="1413843"/>
                  <a:pt x="7559" y="1407245"/>
                </a:cubicBezTo>
                <a:cubicBezTo>
                  <a:pt x="2335" y="1397680"/>
                  <a:pt x="12971" y="1375400"/>
                  <a:pt x="1223" y="1371658"/>
                </a:cubicBezTo>
                <a:cubicBezTo>
                  <a:pt x="3461" y="1362565"/>
                  <a:pt x="8956" y="1359484"/>
                  <a:pt x="1070" y="1358381"/>
                </a:cubicBezTo>
                <a:cubicBezTo>
                  <a:pt x="1593" y="1355266"/>
                  <a:pt x="1218" y="1352935"/>
                  <a:pt x="412" y="1350955"/>
                </a:cubicBezTo>
                <a:lnTo>
                  <a:pt x="0" y="1350276"/>
                </a:lnTo>
                <a:lnTo>
                  <a:pt x="5162" y="1330155"/>
                </a:lnTo>
                <a:lnTo>
                  <a:pt x="4981" y="1326976"/>
                </a:lnTo>
                <a:lnTo>
                  <a:pt x="9454" y="1314508"/>
                </a:lnTo>
                <a:lnTo>
                  <a:pt x="17855" y="1287115"/>
                </a:lnTo>
                <a:cubicBezTo>
                  <a:pt x="19212" y="1284856"/>
                  <a:pt x="26250" y="1256761"/>
                  <a:pt x="28140" y="1255674"/>
                </a:cubicBezTo>
                <a:cubicBezTo>
                  <a:pt x="23472" y="1220662"/>
                  <a:pt x="37878" y="1249642"/>
                  <a:pt x="40706" y="1216246"/>
                </a:cubicBezTo>
                <a:cubicBezTo>
                  <a:pt x="29115" y="1194325"/>
                  <a:pt x="44888" y="1197089"/>
                  <a:pt x="48102" y="1147300"/>
                </a:cubicBezTo>
                <a:cubicBezTo>
                  <a:pt x="54707" y="1121708"/>
                  <a:pt x="50727" y="1107942"/>
                  <a:pt x="63890" y="1070753"/>
                </a:cubicBezTo>
                <a:cubicBezTo>
                  <a:pt x="68816" y="1034410"/>
                  <a:pt x="75171" y="958324"/>
                  <a:pt x="77661" y="929239"/>
                </a:cubicBezTo>
                <a:cubicBezTo>
                  <a:pt x="69046" y="901681"/>
                  <a:pt x="78084" y="919168"/>
                  <a:pt x="78834" y="896242"/>
                </a:cubicBezTo>
                <a:cubicBezTo>
                  <a:pt x="88537" y="908295"/>
                  <a:pt x="76451" y="866480"/>
                  <a:pt x="88448" y="872205"/>
                </a:cubicBezTo>
                <a:cubicBezTo>
                  <a:pt x="88206" y="867852"/>
                  <a:pt x="87591" y="863453"/>
                  <a:pt x="86885" y="858997"/>
                </a:cubicBezTo>
                <a:cubicBezTo>
                  <a:pt x="86765" y="858219"/>
                  <a:pt x="86642" y="857442"/>
                  <a:pt x="86522" y="856664"/>
                </a:cubicBezTo>
                <a:lnTo>
                  <a:pt x="87113" y="848522"/>
                </a:lnTo>
                <a:lnTo>
                  <a:pt x="84722" y="844735"/>
                </a:lnTo>
                <a:lnTo>
                  <a:pt x="83780" y="831413"/>
                </a:lnTo>
                <a:cubicBezTo>
                  <a:pt x="83822" y="826652"/>
                  <a:pt x="84330" y="821802"/>
                  <a:pt x="85585" y="816845"/>
                </a:cubicBezTo>
                <a:cubicBezTo>
                  <a:pt x="94144" y="803184"/>
                  <a:pt x="85848" y="765821"/>
                  <a:pt x="97019" y="749378"/>
                </a:cubicBezTo>
                <a:cubicBezTo>
                  <a:pt x="100233" y="742498"/>
                  <a:pt x="104715" y="716106"/>
                  <a:pt x="102234" y="708014"/>
                </a:cubicBezTo>
                <a:cubicBezTo>
                  <a:pt x="102481" y="701872"/>
                  <a:pt x="104818" y="696611"/>
                  <a:pt x="101661" y="690731"/>
                </a:cubicBezTo>
                <a:cubicBezTo>
                  <a:pt x="98063" y="682521"/>
                  <a:pt x="108190" y="669704"/>
                  <a:pt x="102578" y="667652"/>
                </a:cubicBezTo>
                <a:cubicBezTo>
                  <a:pt x="105340" y="642306"/>
                  <a:pt x="115874" y="560911"/>
                  <a:pt x="118234" y="538657"/>
                </a:cubicBezTo>
                <a:cubicBezTo>
                  <a:pt x="117638" y="537302"/>
                  <a:pt x="117131" y="535775"/>
                  <a:pt x="116730" y="534128"/>
                </a:cubicBezTo>
                <a:cubicBezTo>
                  <a:pt x="114402" y="524544"/>
                  <a:pt x="116056" y="512942"/>
                  <a:pt x="120423" y="508217"/>
                </a:cubicBezTo>
                <a:cubicBezTo>
                  <a:pt x="135842" y="482476"/>
                  <a:pt x="140032" y="452305"/>
                  <a:pt x="146490" y="425691"/>
                </a:cubicBezTo>
                <a:cubicBezTo>
                  <a:pt x="152632" y="394798"/>
                  <a:pt x="137378" y="407838"/>
                  <a:pt x="153347" y="374828"/>
                </a:cubicBezTo>
                <a:cubicBezTo>
                  <a:pt x="149818" y="367784"/>
                  <a:pt x="150382" y="362614"/>
                  <a:pt x="153662" y="355448"/>
                </a:cubicBezTo>
                <a:cubicBezTo>
                  <a:pt x="156334" y="340231"/>
                  <a:pt x="145653" y="334489"/>
                  <a:pt x="154323" y="323061"/>
                </a:cubicBezTo>
                <a:cubicBezTo>
                  <a:pt x="148259" y="322134"/>
                  <a:pt x="156546" y="292315"/>
                  <a:pt x="149604" y="295584"/>
                </a:cubicBezTo>
                <a:cubicBezTo>
                  <a:pt x="145978" y="282129"/>
                  <a:pt x="155190" y="282737"/>
                  <a:pt x="152223" y="269800"/>
                </a:cubicBezTo>
                <a:cubicBezTo>
                  <a:pt x="152875" y="257840"/>
                  <a:pt x="157283" y="280242"/>
                  <a:pt x="159574" y="268040"/>
                </a:cubicBezTo>
                <a:cubicBezTo>
                  <a:pt x="161332" y="252572"/>
                  <a:pt x="171677" y="259420"/>
                  <a:pt x="160187" y="239084"/>
                </a:cubicBezTo>
                <a:cubicBezTo>
                  <a:pt x="165715" y="225322"/>
                  <a:pt x="160228" y="218349"/>
                  <a:pt x="160377" y="194696"/>
                </a:cubicBezTo>
                <a:lnTo>
                  <a:pt x="162286" y="188429"/>
                </a:lnTo>
                <a:lnTo>
                  <a:pt x="156932" y="180431"/>
                </a:lnTo>
                <a:cubicBezTo>
                  <a:pt x="154788" y="175986"/>
                  <a:pt x="153490" y="170658"/>
                  <a:pt x="154246" y="163556"/>
                </a:cubicBezTo>
                <a:cubicBezTo>
                  <a:pt x="168756" y="121106"/>
                  <a:pt x="144558" y="160910"/>
                  <a:pt x="153818" y="90171"/>
                </a:cubicBezTo>
                <a:cubicBezTo>
                  <a:pt x="155960" y="86805"/>
                  <a:pt x="154719" y="77320"/>
                  <a:pt x="152128" y="77275"/>
                </a:cubicBezTo>
                <a:cubicBezTo>
                  <a:pt x="153243" y="72994"/>
                  <a:pt x="158878" y="63894"/>
                  <a:pt x="154912" y="61293"/>
                </a:cubicBezTo>
                <a:cubicBezTo>
                  <a:pt x="155507" y="49699"/>
                  <a:pt x="156808" y="38400"/>
                  <a:pt x="158770" y="27665"/>
                </a:cubicBezTo>
                <a:lnTo>
                  <a:pt x="164401" y="5871"/>
                </a:lnTo>
                <a:lnTo>
                  <a:pt x="161421" y="241"/>
                </a:lnTo>
                <a:cubicBezTo>
                  <a:pt x="161412" y="161"/>
                  <a:pt x="161403" y="80"/>
                  <a:pt x="161395" y="0"/>
                </a:cubicBez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5573AD-653D-453A-9ACB-07BA4625D4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416" r="17181" b="-2"/>
          <a:stretch/>
        </p:blipFill>
        <p:spPr>
          <a:xfrm>
            <a:off x="6463009" y="1657844"/>
            <a:ext cx="2680991" cy="1752443"/>
          </a:xfrm>
          <a:custGeom>
            <a:avLst/>
            <a:gdLst/>
            <a:ahLst/>
            <a:cxnLst/>
            <a:rect l="l" t="t" r="r" b="b"/>
            <a:pathLst>
              <a:path w="3574654" h="1752443">
                <a:moveTo>
                  <a:pt x="8656" y="0"/>
                </a:moveTo>
                <a:lnTo>
                  <a:pt x="3574654" y="0"/>
                </a:lnTo>
                <a:lnTo>
                  <a:pt x="3574654" y="1752443"/>
                </a:lnTo>
                <a:lnTo>
                  <a:pt x="174206" y="1752443"/>
                </a:lnTo>
                <a:lnTo>
                  <a:pt x="173520" y="1742722"/>
                </a:lnTo>
                <a:cubicBezTo>
                  <a:pt x="166693" y="1740806"/>
                  <a:pt x="168850" y="1709464"/>
                  <a:pt x="158494" y="1720158"/>
                </a:cubicBezTo>
                <a:cubicBezTo>
                  <a:pt x="157707" y="1709842"/>
                  <a:pt x="161192" y="1700765"/>
                  <a:pt x="154638" y="1709133"/>
                </a:cubicBezTo>
                <a:cubicBezTo>
                  <a:pt x="154175" y="1705884"/>
                  <a:pt x="153224" y="1704360"/>
                  <a:pt x="152028" y="1703639"/>
                </a:cubicBezTo>
                <a:lnTo>
                  <a:pt x="151510" y="1703552"/>
                </a:lnTo>
                <a:lnTo>
                  <a:pt x="149939" y="1680484"/>
                </a:lnTo>
                <a:lnTo>
                  <a:pt x="148900" y="1678015"/>
                </a:lnTo>
                <a:cubicBezTo>
                  <a:pt x="148913" y="1672749"/>
                  <a:pt x="148924" y="1667484"/>
                  <a:pt x="148936" y="1662218"/>
                </a:cubicBezTo>
                <a:lnTo>
                  <a:pt x="148390" y="1654463"/>
                </a:lnTo>
                <a:lnTo>
                  <a:pt x="149402" y="1651435"/>
                </a:lnTo>
                <a:cubicBezTo>
                  <a:pt x="149846" y="1648628"/>
                  <a:pt x="149650" y="1645207"/>
                  <a:pt x="148002" y="1640413"/>
                </a:cubicBezTo>
                <a:lnTo>
                  <a:pt x="147401" y="1639463"/>
                </a:lnTo>
                <a:lnTo>
                  <a:pt x="147883" y="1629196"/>
                </a:lnTo>
                <a:cubicBezTo>
                  <a:pt x="148324" y="1625687"/>
                  <a:pt x="149076" y="1622319"/>
                  <a:pt x="150267" y="1619175"/>
                </a:cubicBezTo>
                <a:cubicBezTo>
                  <a:pt x="136723" y="1595128"/>
                  <a:pt x="139317" y="1561402"/>
                  <a:pt x="132165" y="1529881"/>
                </a:cubicBezTo>
                <a:cubicBezTo>
                  <a:pt x="133186" y="1488865"/>
                  <a:pt x="141785" y="1480519"/>
                  <a:pt x="131022" y="1453616"/>
                </a:cubicBezTo>
                <a:cubicBezTo>
                  <a:pt x="127310" y="1440813"/>
                  <a:pt x="129541" y="1421555"/>
                  <a:pt x="120754" y="1389024"/>
                </a:cubicBezTo>
                <a:cubicBezTo>
                  <a:pt x="114227" y="1358388"/>
                  <a:pt x="111705" y="1330175"/>
                  <a:pt x="105496" y="1302691"/>
                </a:cubicBezTo>
                <a:cubicBezTo>
                  <a:pt x="99430" y="1269937"/>
                  <a:pt x="99163" y="1277652"/>
                  <a:pt x="95268" y="1258284"/>
                </a:cubicBezTo>
                <a:cubicBezTo>
                  <a:pt x="93851" y="1254897"/>
                  <a:pt x="86672" y="1222305"/>
                  <a:pt x="84858" y="1219376"/>
                </a:cubicBezTo>
                <a:cubicBezTo>
                  <a:pt x="80520" y="1201736"/>
                  <a:pt x="73502" y="1179721"/>
                  <a:pt x="69245" y="1152443"/>
                </a:cubicBezTo>
                <a:cubicBezTo>
                  <a:pt x="72181" y="1130820"/>
                  <a:pt x="55102" y="1109065"/>
                  <a:pt x="59323" y="1082021"/>
                </a:cubicBezTo>
                <a:cubicBezTo>
                  <a:pt x="59933" y="1072426"/>
                  <a:pt x="56059" y="1044866"/>
                  <a:pt x="51817" y="1040962"/>
                </a:cubicBezTo>
                <a:cubicBezTo>
                  <a:pt x="50286" y="1035485"/>
                  <a:pt x="50657" y="1028293"/>
                  <a:pt x="46503" y="1027051"/>
                </a:cubicBezTo>
                <a:cubicBezTo>
                  <a:pt x="41346" y="1024363"/>
                  <a:pt x="45759" y="1001606"/>
                  <a:pt x="40736" y="1006491"/>
                </a:cubicBezTo>
                <a:cubicBezTo>
                  <a:pt x="43694" y="990397"/>
                  <a:pt x="32609" y="982630"/>
                  <a:pt x="28654" y="971512"/>
                </a:cubicBezTo>
                <a:cubicBezTo>
                  <a:pt x="30316" y="964989"/>
                  <a:pt x="28253" y="959112"/>
                  <a:pt x="25191" y="951644"/>
                </a:cubicBezTo>
                <a:lnTo>
                  <a:pt x="21142" y="941381"/>
                </a:lnTo>
                <a:cubicBezTo>
                  <a:pt x="21020" y="939810"/>
                  <a:pt x="20896" y="938238"/>
                  <a:pt x="20773" y="936667"/>
                </a:cubicBezTo>
                <a:cubicBezTo>
                  <a:pt x="19874" y="928278"/>
                  <a:pt x="16398" y="900629"/>
                  <a:pt x="15745" y="891045"/>
                </a:cubicBezTo>
                <a:lnTo>
                  <a:pt x="16852" y="879166"/>
                </a:lnTo>
                <a:cubicBezTo>
                  <a:pt x="16064" y="875445"/>
                  <a:pt x="11752" y="871879"/>
                  <a:pt x="11024" y="868721"/>
                </a:cubicBezTo>
                <a:lnTo>
                  <a:pt x="12485" y="860219"/>
                </a:lnTo>
                <a:cubicBezTo>
                  <a:pt x="8271" y="861111"/>
                  <a:pt x="11740" y="851094"/>
                  <a:pt x="11850" y="843525"/>
                </a:cubicBezTo>
                <a:cubicBezTo>
                  <a:pt x="11730" y="828022"/>
                  <a:pt x="11612" y="812518"/>
                  <a:pt x="11493" y="797015"/>
                </a:cubicBezTo>
                <a:lnTo>
                  <a:pt x="9000" y="768303"/>
                </a:lnTo>
                <a:lnTo>
                  <a:pt x="10494" y="759507"/>
                </a:lnTo>
                <a:cubicBezTo>
                  <a:pt x="10852" y="740351"/>
                  <a:pt x="4936" y="719172"/>
                  <a:pt x="9764" y="705570"/>
                </a:cubicBezTo>
                <a:cubicBezTo>
                  <a:pt x="10332" y="700041"/>
                  <a:pt x="10202" y="695038"/>
                  <a:pt x="9638" y="690388"/>
                </a:cubicBezTo>
                <a:lnTo>
                  <a:pt x="7047" y="677974"/>
                </a:lnTo>
                <a:lnTo>
                  <a:pt x="0" y="653388"/>
                </a:lnTo>
                <a:cubicBezTo>
                  <a:pt x="12182" y="652146"/>
                  <a:pt x="-4668" y="595337"/>
                  <a:pt x="6127" y="601549"/>
                </a:cubicBezTo>
                <a:cubicBezTo>
                  <a:pt x="3933" y="578838"/>
                  <a:pt x="25694" y="557816"/>
                  <a:pt x="13968" y="535919"/>
                </a:cubicBezTo>
                <a:cubicBezTo>
                  <a:pt x="14926" y="501851"/>
                  <a:pt x="11016" y="453329"/>
                  <a:pt x="11875" y="420166"/>
                </a:cubicBezTo>
                <a:cubicBezTo>
                  <a:pt x="6938" y="426282"/>
                  <a:pt x="8070" y="396529"/>
                  <a:pt x="8209" y="392858"/>
                </a:cubicBezTo>
                <a:cubicBezTo>
                  <a:pt x="10678" y="370586"/>
                  <a:pt x="9897" y="351343"/>
                  <a:pt x="13049" y="312846"/>
                </a:cubicBezTo>
                <a:cubicBezTo>
                  <a:pt x="11510" y="278783"/>
                  <a:pt x="19654" y="249172"/>
                  <a:pt x="10752" y="217790"/>
                </a:cubicBezTo>
                <a:cubicBezTo>
                  <a:pt x="12418" y="215662"/>
                  <a:pt x="13704" y="213034"/>
                  <a:pt x="14712" y="210066"/>
                </a:cubicBezTo>
                <a:lnTo>
                  <a:pt x="16900" y="200849"/>
                </a:lnTo>
                <a:lnTo>
                  <a:pt x="16484" y="199564"/>
                </a:lnTo>
                <a:cubicBezTo>
                  <a:pt x="15715" y="194009"/>
                  <a:pt x="16101" y="190699"/>
                  <a:pt x="16998" y="188389"/>
                </a:cubicBezTo>
                <a:lnTo>
                  <a:pt x="18474" y="186250"/>
                </a:lnTo>
                <a:lnTo>
                  <a:pt x="19253" y="178676"/>
                </a:lnTo>
                <a:lnTo>
                  <a:pt x="23738" y="138548"/>
                </a:lnTo>
                <a:lnTo>
                  <a:pt x="23258" y="138123"/>
                </a:lnTo>
                <a:cubicBezTo>
                  <a:pt x="22237" y="136655"/>
                  <a:pt x="21585" y="134605"/>
                  <a:pt x="21688" y="131277"/>
                </a:cubicBezTo>
                <a:cubicBezTo>
                  <a:pt x="14019" y="134681"/>
                  <a:pt x="18874" y="128568"/>
                  <a:pt x="19855" y="118460"/>
                </a:cubicBezTo>
                <a:cubicBezTo>
                  <a:pt x="8164" y="121490"/>
                  <a:pt x="15490" y="93803"/>
                  <a:pt x="9287" y="87467"/>
                </a:cubicBezTo>
                <a:cubicBezTo>
                  <a:pt x="10272" y="79974"/>
                  <a:pt x="11100" y="72101"/>
                  <a:pt x="11706" y="64012"/>
                </a:cubicBezTo>
                <a:cubicBezTo>
                  <a:pt x="11774" y="62414"/>
                  <a:pt x="11844" y="60817"/>
                  <a:pt x="11913" y="59219"/>
                </a:cubicBezTo>
                <a:lnTo>
                  <a:pt x="11800" y="59091"/>
                </a:lnTo>
                <a:cubicBezTo>
                  <a:pt x="11601" y="57983"/>
                  <a:pt x="11577" y="56382"/>
                  <a:pt x="11792" y="53973"/>
                </a:cubicBezTo>
                <a:lnTo>
                  <a:pt x="12291" y="50475"/>
                </a:lnTo>
                <a:lnTo>
                  <a:pt x="12694" y="41175"/>
                </a:lnTo>
                <a:lnTo>
                  <a:pt x="12068" y="37768"/>
                </a:lnTo>
                <a:lnTo>
                  <a:pt x="10718" y="36122"/>
                </a:lnTo>
                <a:cubicBezTo>
                  <a:pt x="10782" y="35853"/>
                  <a:pt x="10846" y="35583"/>
                  <a:pt x="10911" y="35314"/>
                </a:cubicBezTo>
                <a:cubicBezTo>
                  <a:pt x="13618" y="29654"/>
                  <a:pt x="17224" y="28942"/>
                  <a:pt x="7774" y="16898"/>
                </a:cubicBez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142950-B059-4708-B4F5-43D24FEBD3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96" r="17839" b="-2"/>
          <a:stretch/>
        </p:blipFill>
        <p:spPr>
          <a:xfrm>
            <a:off x="6590241" y="3390534"/>
            <a:ext cx="2553759" cy="1752443"/>
          </a:xfrm>
          <a:custGeom>
            <a:avLst/>
            <a:gdLst/>
            <a:ahLst/>
            <a:cxnLst/>
            <a:rect l="l" t="t" r="r" b="b"/>
            <a:pathLst>
              <a:path w="3405012" h="1752443">
                <a:moveTo>
                  <a:pt x="0" y="0"/>
                </a:moveTo>
                <a:lnTo>
                  <a:pt x="3405012" y="0"/>
                </a:lnTo>
                <a:lnTo>
                  <a:pt x="3405012" y="1752443"/>
                </a:lnTo>
                <a:lnTo>
                  <a:pt x="150701" y="1752443"/>
                </a:lnTo>
                <a:lnTo>
                  <a:pt x="151133" y="1747002"/>
                </a:lnTo>
                <a:cubicBezTo>
                  <a:pt x="148082" y="1720397"/>
                  <a:pt x="138162" y="1706976"/>
                  <a:pt x="141124" y="1679782"/>
                </a:cubicBezTo>
                <a:cubicBezTo>
                  <a:pt x="138233" y="1654888"/>
                  <a:pt x="132497" y="1634841"/>
                  <a:pt x="132620" y="1612573"/>
                </a:cubicBezTo>
                <a:cubicBezTo>
                  <a:pt x="129044" y="1605219"/>
                  <a:pt x="127104" y="1597620"/>
                  <a:pt x="130223" y="1587920"/>
                </a:cubicBezTo>
                <a:lnTo>
                  <a:pt x="118649" y="1517306"/>
                </a:lnTo>
                <a:cubicBezTo>
                  <a:pt x="118727" y="1504116"/>
                  <a:pt x="126587" y="1522582"/>
                  <a:pt x="125184" y="1510721"/>
                </a:cubicBezTo>
                <a:cubicBezTo>
                  <a:pt x="120254" y="1500337"/>
                  <a:pt x="128918" y="1494774"/>
                  <a:pt x="123286" y="1484337"/>
                </a:cubicBezTo>
                <a:cubicBezTo>
                  <a:pt x="117384" y="1492089"/>
                  <a:pt x="120076" y="1448204"/>
                  <a:pt x="114286" y="1451361"/>
                </a:cubicBezTo>
                <a:cubicBezTo>
                  <a:pt x="120422" y="1434659"/>
                  <a:pt x="109532" y="1426428"/>
                  <a:pt x="109458" y="1410107"/>
                </a:cubicBezTo>
                <a:cubicBezTo>
                  <a:pt x="111304" y="1401070"/>
                  <a:pt x="116414" y="1379312"/>
                  <a:pt x="111952" y="1374933"/>
                </a:cubicBezTo>
                <a:cubicBezTo>
                  <a:pt x="121247" y="1332742"/>
                  <a:pt x="111990" y="1355376"/>
                  <a:pt x="112507" y="1321763"/>
                </a:cubicBezTo>
                <a:cubicBezTo>
                  <a:pt x="114038" y="1292024"/>
                  <a:pt x="104680" y="1296583"/>
                  <a:pt x="114684" y="1261703"/>
                </a:cubicBezTo>
                <a:cubicBezTo>
                  <a:pt x="117951" y="1254272"/>
                  <a:pt x="117538" y="1242085"/>
                  <a:pt x="113764" y="1234482"/>
                </a:cubicBezTo>
                <a:cubicBezTo>
                  <a:pt x="113115" y="1233173"/>
                  <a:pt x="112388" y="1232054"/>
                  <a:pt x="111607" y="1231156"/>
                </a:cubicBezTo>
                <a:cubicBezTo>
                  <a:pt x="119170" y="1209268"/>
                  <a:pt x="112520" y="1202536"/>
                  <a:pt x="118230" y="1191103"/>
                </a:cubicBezTo>
                <a:cubicBezTo>
                  <a:pt x="116952" y="1164152"/>
                  <a:pt x="106928" y="1147748"/>
                  <a:pt x="111866" y="1137301"/>
                </a:cubicBezTo>
                <a:cubicBezTo>
                  <a:pt x="109070" y="1117917"/>
                  <a:pt x="103766" y="1087902"/>
                  <a:pt x="101461" y="1074796"/>
                </a:cubicBezTo>
                <a:cubicBezTo>
                  <a:pt x="97539" y="1071283"/>
                  <a:pt x="98827" y="1064698"/>
                  <a:pt x="98024" y="1058665"/>
                </a:cubicBezTo>
                <a:cubicBezTo>
                  <a:pt x="94360" y="1052587"/>
                  <a:pt x="94092" y="1024379"/>
                  <a:pt x="95922" y="1015662"/>
                </a:cubicBezTo>
                <a:lnTo>
                  <a:pt x="91333" y="988711"/>
                </a:lnTo>
                <a:cubicBezTo>
                  <a:pt x="98562" y="941987"/>
                  <a:pt x="70330" y="921576"/>
                  <a:pt x="96654" y="884719"/>
                </a:cubicBezTo>
                <a:cubicBezTo>
                  <a:pt x="96548" y="867680"/>
                  <a:pt x="88256" y="880245"/>
                  <a:pt x="88150" y="863206"/>
                </a:cubicBezTo>
                <a:cubicBezTo>
                  <a:pt x="84996" y="840798"/>
                  <a:pt x="96332" y="851480"/>
                  <a:pt x="83698" y="830894"/>
                </a:cubicBezTo>
                <a:cubicBezTo>
                  <a:pt x="86835" y="790339"/>
                  <a:pt x="74016" y="769075"/>
                  <a:pt x="83164" y="732509"/>
                </a:cubicBezTo>
                <a:cubicBezTo>
                  <a:pt x="78466" y="739607"/>
                  <a:pt x="78936" y="653434"/>
                  <a:pt x="79811" y="641624"/>
                </a:cubicBezTo>
                <a:cubicBezTo>
                  <a:pt x="79592" y="616474"/>
                  <a:pt x="81385" y="589914"/>
                  <a:pt x="81852" y="551694"/>
                </a:cubicBezTo>
                <a:cubicBezTo>
                  <a:pt x="78871" y="517898"/>
                  <a:pt x="88476" y="533562"/>
                  <a:pt x="78257" y="503221"/>
                </a:cubicBezTo>
                <a:cubicBezTo>
                  <a:pt x="78107" y="484544"/>
                  <a:pt x="80125" y="442761"/>
                  <a:pt x="80950" y="439631"/>
                </a:cubicBezTo>
                <a:lnTo>
                  <a:pt x="80482" y="438394"/>
                </a:lnTo>
                <a:cubicBezTo>
                  <a:pt x="79478" y="432938"/>
                  <a:pt x="79723" y="429594"/>
                  <a:pt x="80521" y="427195"/>
                </a:cubicBezTo>
                <a:lnTo>
                  <a:pt x="81904" y="424907"/>
                </a:lnTo>
                <a:cubicBezTo>
                  <a:pt x="82057" y="422363"/>
                  <a:pt x="82210" y="419819"/>
                  <a:pt x="82363" y="417275"/>
                </a:cubicBezTo>
                <a:lnTo>
                  <a:pt x="84426" y="402379"/>
                </a:lnTo>
                <a:lnTo>
                  <a:pt x="83723" y="399462"/>
                </a:lnTo>
                <a:lnTo>
                  <a:pt x="85140" y="376794"/>
                </a:lnTo>
                <a:lnTo>
                  <a:pt x="84643" y="376419"/>
                </a:lnTo>
                <a:cubicBezTo>
                  <a:pt x="83560" y="375065"/>
                  <a:pt x="82822" y="373090"/>
                  <a:pt x="82783" y="369762"/>
                </a:cubicBezTo>
                <a:cubicBezTo>
                  <a:pt x="75270" y="373969"/>
                  <a:pt x="79859" y="367360"/>
                  <a:pt x="80411" y="357178"/>
                </a:cubicBezTo>
                <a:cubicBezTo>
                  <a:pt x="68864" y="361439"/>
                  <a:pt x="75006" y="333058"/>
                  <a:pt x="68544" y="327402"/>
                </a:cubicBezTo>
                <a:cubicBezTo>
                  <a:pt x="69211" y="319824"/>
                  <a:pt x="69703" y="311889"/>
                  <a:pt x="69965" y="303760"/>
                </a:cubicBezTo>
                <a:cubicBezTo>
                  <a:pt x="69966" y="302159"/>
                  <a:pt x="69968" y="300559"/>
                  <a:pt x="69969" y="298958"/>
                </a:cubicBezTo>
                <a:lnTo>
                  <a:pt x="69852" y="298844"/>
                </a:lnTo>
                <a:cubicBezTo>
                  <a:pt x="69606" y="297762"/>
                  <a:pt x="69513" y="296167"/>
                  <a:pt x="69626" y="293743"/>
                </a:cubicBezTo>
                <a:lnTo>
                  <a:pt x="69977" y="290202"/>
                </a:lnTo>
                <a:lnTo>
                  <a:pt x="69984" y="280887"/>
                </a:lnTo>
                <a:lnTo>
                  <a:pt x="69214" y="277557"/>
                </a:lnTo>
                <a:cubicBezTo>
                  <a:pt x="64253" y="266466"/>
                  <a:pt x="49047" y="274944"/>
                  <a:pt x="54630" y="251845"/>
                </a:cubicBezTo>
                <a:cubicBezTo>
                  <a:pt x="50339" y="228523"/>
                  <a:pt x="39950" y="218978"/>
                  <a:pt x="41532" y="193531"/>
                </a:cubicBezTo>
                <a:cubicBezTo>
                  <a:pt x="37482" y="171719"/>
                  <a:pt x="30875" y="155057"/>
                  <a:pt x="29911" y="134827"/>
                </a:cubicBezTo>
                <a:cubicBezTo>
                  <a:pt x="26044" y="129106"/>
                  <a:pt x="23769" y="122729"/>
                  <a:pt x="26358" y="113105"/>
                </a:cubicBezTo>
                <a:cubicBezTo>
                  <a:pt x="21488" y="93532"/>
                  <a:pt x="15187" y="92470"/>
                  <a:pt x="17140" y="76451"/>
                </a:cubicBezTo>
                <a:cubicBezTo>
                  <a:pt x="6336" y="71246"/>
                  <a:pt x="9567" y="68160"/>
                  <a:pt x="11130" y="60946"/>
                </a:cubicBezTo>
                <a:cubicBezTo>
                  <a:pt x="11146" y="60646"/>
                  <a:pt x="11160" y="60347"/>
                  <a:pt x="11175" y="60047"/>
                </a:cubicBezTo>
                <a:lnTo>
                  <a:pt x="9643" y="59374"/>
                </a:lnTo>
                <a:lnTo>
                  <a:pt x="8490" y="56536"/>
                </a:lnTo>
                <a:lnTo>
                  <a:pt x="7301" y="47381"/>
                </a:lnTo>
                <a:cubicBezTo>
                  <a:pt x="7260" y="46156"/>
                  <a:pt x="7219" y="44931"/>
                  <a:pt x="7178" y="43706"/>
                </a:cubicBezTo>
                <a:cubicBezTo>
                  <a:pt x="6973" y="41260"/>
                  <a:pt x="6682" y="39746"/>
                  <a:pt x="6309" y="38823"/>
                </a:cubicBezTo>
                <a:cubicBezTo>
                  <a:pt x="6268" y="38807"/>
                  <a:pt x="6228" y="38790"/>
                  <a:pt x="6186" y="38775"/>
                </a:cubicBezTo>
                <a:lnTo>
                  <a:pt x="5573" y="34055"/>
                </a:lnTo>
                <a:cubicBezTo>
                  <a:pt x="4775" y="25924"/>
                  <a:pt x="4222" y="17849"/>
                  <a:pt x="3878" y="10032"/>
                </a:cubicBez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36A7CD-7848-423D-834F-63C688F71EB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7385" r="2827" b="-4"/>
          <a:stretch/>
        </p:blipFill>
        <p:spPr>
          <a:xfrm>
            <a:off x="6702739" y="5142978"/>
            <a:ext cx="2441261" cy="1715021"/>
          </a:xfrm>
          <a:custGeom>
            <a:avLst/>
            <a:gdLst/>
            <a:ahLst/>
            <a:cxnLst/>
            <a:rect l="l" t="t" r="r" b="b"/>
            <a:pathLst>
              <a:path w="3255014" h="1715021">
                <a:moveTo>
                  <a:pt x="703" y="0"/>
                </a:moveTo>
                <a:lnTo>
                  <a:pt x="3255014" y="0"/>
                </a:lnTo>
                <a:lnTo>
                  <a:pt x="3255014" y="1715021"/>
                </a:lnTo>
                <a:lnTo>
                  <a:pt x="20680" y="1715021"/>
                </a:lnTo>
                <a:lnTo>
                  <a:pt x="27488" y="1676166"/>
                </a:lnTo>
                <a:cubicBezTo>
                  <a:pt x="30060" y="1660248"/>
                  <a:pt x="32104" y="1646802"/>
                  <a:pt x="33656" y="1637755"/>
                </a:cubicBezTo>
                <a:cubicBezTo>
                  <a:pt x="39029" y="1635240"/>
                  <a:pt x="39060" y="1630227"/>
                  <a:pt x="36785" y="1620849"/>
                </a:cubicBezTo>
                <a:cubicBezTo>
                  <a:pt x="38105" y="1551256"/>
                  <a:pt x="100227" y="1472104"/>
                  <a:pt x="76656" y="1455842"/>
                </a:cubicBezTo>
                <a:cubicBezTo>
                  <a:pt x="77016" y="1439452"/>
                  <a:pt x="56490" y="1383714"/>
                  <a:pt x="62616" y="1345149"/>
                </a:cubicBezTo>
                <a:cubicBezTo>
                  <a:pt x="75519" y="1331119"/>
                  <a:pt x="65286" y="1248289"/>
                  <a:pt x="66967" y="1229214"/>
                </a:cubicBezTo>
                <a:cubicBezTo>
                  <a:pt x="75027" y="1226771"/>
                  <a:pt x="69197" y="1193906"/>
                  <a:pt x="80884" y="1198474"/>
                </a:cubicBezTo>
                <a:cubicBezTo>
                  <a:pt x="85953" y="1195255"/>
                  <a:pt x="86179" y="1185792"/>
                  <a:pt x="81857" y="1180728"/>
                </a:cubicBezTo>
                <a:cubicBezTo>
                  <a:pt x="83204" y="1169547"/>
                  <a:pt x="89262" y="1163440"/>
                  <a:pt x="82257" y="1151133"/>
                </a:cubicBezTo>
                <a:cubicBezTo>
                  <a:pt x="83837" y="1135715"/>
                  <a:pt x="101636" y="1122513"/>
                  <a:pt x="90618" y="1108407"/>
                </a:cubicBezTo>
                <a:cubicBezTo>
                  <a:pt x="108621" y="1097725"/>
                  <a:pt x="92049" y="1049300"/>
                  <a:pt x="95940" y="1018477"/>
                </a:cubicBezTo>
                <a:cubicBezTo>
                  <a:pt x="114997" y="965378"/>
                  <a:pt x="94883" y="900337"/>
                  <a:pt x="128252" y="875323"/>
                </a:cubicBezTo>
                <a:cubicBezTo>
                  <a:pt x="120042" y="819830"/>
                  <a:pt x="132154" y="777393"/>
                  <a:pt x="134499" y="734639"/>
                </a:cubicBezTo>
                <a:cubicBezTo>
                  <a:pt x="138830" y="715422"/>
                  <a:pt x="127012" y="702516"/>
                  <a:pt x="137671" y="686595"/>
                </a:cubicBezTo>
                <a:cubicBezTo>
                  <a:pt x="135031" y="648181"/>
                  <a:pt x="154500" y="566929"/>
                  <a:pt x="118662" y="504151"/>
                </a:cubicBezTo>
                <a:lnTo>
                  <a:pt x="70076" y="334867"/>
                </a:lnTo>
                <a:cubicBezTo>
                  <a:pt x="53138" y="284991"/>
                  <a:pt x="46242" y="268345"/>
                  <a:pt x="38295" y="239789"/>
                </a:cubicBezTo>
                <a:cubicBezTo>
                  <a:pt x="35440" y="214890"/>
                  <a:pt x="43757" y="197719"/>
                  <a:pt x="36565" y="163529"/>
                </a:cubicBezTo>
                <a:cubicBezTo>
                  <a:pt x="37934" y="145766"/>
                  <a:pt x="25190" y="110716"/>
                  <a:pt x="25258" y="98318"/>
                </a:cubicBezTo>
                <a:cubicBezTo>
                  <a:pt x="23374" y="99154"/>
                  <a:pt x="21566" y="92403"/>
                  <a:pt x="22800" y="89141"/>
                </a:cubicBezTo>
                <a:cubicBezTo>
                  <a:pt x="22768" y="32571"/>
                  <a:pt x="9002" y="70779"/>
                  <a:pt x="15482" y="33826"/>
                </a:cubicBezTo>
                <a:cubicBezTo>
                  <a:pt x="15094" y="16959"/>
                  <a:pt x="2812" y="18391"/>
                  <a:pt x="0" y="8846"/>
                </a:cubicBezTo>
                <a:close/>
              </a:path>
            </a:pathLst>
          </a:cu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06FD9F12-2177-47A9-AD47-9E0395343A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989891"/>
              </p:ext>
            </p:extLst>
          </p:nvPr>
        </p:nvGraphicFramePr>
        <p:xfrm>
          <a:off x="245251" y="5142977"/>
          <a:ext cx="6096000" cy="1997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58312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4C89-0912-4606-850B-D558D52B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HK" sz="3200" dirty="0">
                <a:latin typeface="Amasis MT Pro Black" panose="02040A04050005020304" pitchFamily="18" charset="0"/>
              </a:rPr>
              <a:t>General Education Interdisciplinary Courses (GEICs)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330B4-D95D-4F8E-BC03-53B9F87D2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14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Developed to promote student learning in this regard, that: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focus on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themes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issues</a:t>
            </a:r>
            <a:r>
              <a:rPr lang="en-US" dirty="0"/>
              <a:t> that cut across disciplinary boundaries and promote dialogues 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interaction</a:t>
            </a:r>
            <a:r>
              <a:rPr lang="en-US" dirty="0"/>
              <a:t> between two or more disciplines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aim at promoting understanding on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complexity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diversity</a:t>
            </a:r>
            <a:r>
              <a:rPr lang="en-US" dirty="0"/>
              <a:t> on ontological, epistemological and methodological domains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apply multiple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thinking skills</a:t>
            </a:r>
            <a:r>
              <a:rPr lang="en-US" dirty="0"/>
              <a:t> to the inquiry into real-life issues/ problems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are more concerned about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connectivity</a:t>
            </a:r>
            <a:r>
              <a:rPr lang="en-US" dirty="0"/>
              <a:t> and/or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integration</a:t>
            </a:r>
            <a:r>
              <a:rPr lang="en-US" dirty="0"/>
              <a:t> of disciplinary concepts, perspectives and skills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99854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3FC980-69DB-4B00-A8E4-35D0CF28BAEB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2744868" y="5572891"/>
            <a:ext cx="28012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F257952-2BCB-44CC-AEC9-7D9B837B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sz="4000" dirty="0">
                <a:latin typeface="Amasis MT Pro Black" panose="02040A04050005020304" pitchFamily="18" charset="0"/>
              </a:rPr>
              <a:t>Making Interdisciplinary Connection @ Course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99DC6-3C89-4E37-B6D1-BA979B89E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267" y="1913177"/>
            <a:ext cx="2707054" cy="1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2000" b="1" u="sng" dirty="0">
                <a:solidFill>
                  <a:srgbClr val="FF0000"/>
                </a:solidFill>
              </a:rPr>
              <a:t>Note</a:t>
            </a:r>
            <a:r>
              <a:rPr lang="en-HK" sz="2000" u="sng" dirty="0">
                <a:solidFill>
                  <a:srgbClr val="FF0000"/>
                </a:solidFill>
              </a:rPr>
              <a:t>: Course specific</a:t>
            </a:r>
            <a:r>
              <a:rPr lang="en-HK" sz="2000" dirty="0">
                <a:solidFill>
                  <a:srgbClr val="FF0000"/>
                </a:solidFill>
              </a:rPr>
              <a:t>; below is an exemplar of GEI4001; courtesy of </a:t>
            </a:r>
            <a:br>
              <a:rPr lang="en-HK" sz="2000" dirty="0">
                <a:solidFill>
                  <a:srgbClr val="FF0000"/>
                </a:solidFill>
              </a:rPr>
            </a:br>
            <a:r>
              <a:rPr lang="en-HK" sz="2000" dirty="0">
                <a:solidFill>
                  <a:srgbClr val="FF0000"/>
                </a:solidFill>
              </a:rPr>
              <a:t>Dr Bill Yeung (LIC)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3C93D7-463D-4034-BE54-BD2D78D69D38}"/>
              </a:ext>
            </a:extLst>
          </p:cNvPr>
          <p:cNvGrpSpPr/>
          <p:nvPr/>
        </p:nvGrpSpPr>
        <p:grpSpPr>
          <a:xfrm>
            <a:off x="2744868" y="1825626"/>
            <a:ext cx="6096000" cy="4958264"/>
            <a:chOff x="2523744" y="2109539"/>
            <a:chExt cx="6096000" cy="4958264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D70F688A-1AC2-4BDD-8CC8-CF77CF095E8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860155383"/>
                </p:ext>
              </p:extLst>
            </p:nvPr>
          </p:nvGraphicFramePr>
          <p:xfrm>
            <a:off x="2523744" y="2133600"/>
            <a:ext cx="6096000" cy="493420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E8B4C27-E428-435F-A92E-BACED9A1C44F}"/>
                </a:ext>
              </a:extLst>
            </p:cNvPr>
            <p:cNvSpPr txBox="1"/>
            <p:nvPr/>
          </p:nvSpPr>
          <p:spPr>
            <a:xfrm>
              <a:off x="2744868" y="3217026"/>
              <a:ext cx="1393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HK" sz="2400" b="1" dirty="0">
                  <a:solidFill>
                    <a:schemeClr val="accent1">
                      <a:lumMod val="75000"/>
                    </a:schemeClr>
                  </a:solidFill>
                </a:rPr>
                <a:t>Language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318939B-9C5E-4DCF-9936-9663D921C2DF}"/>
                </a:ext>
              </a:extLst>
            </p:cNvPr>
            <p:cNvSpPr txBox="1"/>
            <p:nvPr/>
          </p:nvSpPr>
          <p:spPr>
            <a:xfrm>
              <a:off x="7232638" y="3217026"/>
              <a:ext cx="899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HK" sz="2400" b="1" dirty="0">
                  <a:solidFill>
                    <a:schemeClr val="accent1">
                      <a:lumMod val="75000"/>
                    </a:schemeClr>
                  </a:solidFill>
                </a:rPr>
                <a:t>STEM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4F803D0-6523-40EE-8572-8EC4F3EA8A65}"/>
                </a:ext>
              </a:extLst>
            </p:cNvPr>
            <p:cNvSpPr txBox="1"/>
            <p:nvPr/>
          </p:nvSpPr>
          <p:spPr>
            <a:xfrm>
              <a:off x="4773641" y="2109539"/>
              <a:ext cx="1596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HK" sz="2400" b="1" dirty="0">
                  <a:solidFill>
                    <a:schemeClr val="accent1">
                      <a:lumMod val="75000"/>
                    </a:schemeClr>
                  </a:solidFill>
                </a:rPr>
                <a:t>Psychology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A057A58-F6C9-4FDE-96D5-63A89750E8DE}"/>
              </a:ext>
            </a:extLst>
          </p:cNvPr>
          <p:cNvSpPr/>
          <p:nvPr/>
        </p:nvSpPr>
        <p:spPr>
          <a:xfrm>
            <a:off x="382385" y="4761606"/>
            <a:ext cx="2362483" cy="1622569"/>
          </a:xfrm>
          <a:prstGeom prst="roundRect">
            <a:avLst/>
          </a:prstGeom>
          <a:noFill/>
          <a:ln w="571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masis MT Pro Black" panose="02040A04050005020304" pitchFamily="18" charset="0"/>
              </a:rPr>
              <a:t>Assessment</a:t>
            </a:r>
            <a:endParaRPr lang="en-HK" b="1" dirty="0">
              <a:latin typeface="Amasis MT Pro Black" panose="02040A04050005020304" pitchFamily="18" charset="0"/>
            </a:endParaRPr>
          </a:p>
          <a:p>
            <a:pPr algn="ctr"/>
            <a:r>
              <a:rPr lang="en-US" dirty="0"/>
              <a:t>Interdisciplinary analyses in terms of Language/ Psychology/ STEM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88714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251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Office Theme</vt:lpstr>
      <vt:lpstr>Briefing slides template for GEICs</vt:lpstr>
      <vt:lpstr>Rationale for Interdisciplinary Learning</vt:lpstr>
      <vt:lpstr>General Education Interdisciplinary Courses (GEICs)</vt:lpstr>
      <vt:lpstr>Making Interdisciplinary Connection @ Course Level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Future of Education &amp; Skills 2030</dc:title>
  <dc:creator>Lincoln Fok</dc:creator>
  <cp:lastModifiedBy>Lincoln Fok</cp:lastModifiedBy>
  <cp:revision>14</cp:revision>
  <dcterms:created xsi:type="dcterms:W3CDTF">2021-06-30T01:31:30Z</dcterms:created>
  <dcterms:modified xsi:type="dcterms:W3CDTF">2021-08-11T09:44:07Z</dcterms:modified>
</cp:coreProperties>
</file>