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76" r:id="rId1"/>
  </p:sldMasterIdLst>
  <p:notesMasterIdLst>
    <p:notesMasterId r:id="rId21"/>
  </p:notesMasterIdLst>
  <p:sldIdLst>
    <p:sldId id="256" r:id="rId2"/>
    <p:sldId id="353" r:id="rId3"/>
    <p:sldId id="356" r:id="rId4"/>
    <p:sldId id="344" r:id="rId5"/>
    <p:sldId id="358" r:id="rId6"/>
    <p:sldId id="360" r:id="rId7"/>
    <p:sldId id="345" r:id="rId8"/>
    <p:sldId id="337" r:id="rId9"/>
    <p:sldId id="349" r:id="rId10"/>
    <p:sldId id="362" r:id="rId11"/>
    <p:sldId id="351" r:id="rId12"/>
    <p:sldId id="352" r:id="rId13"/>
    <p:sldId id="361" r:id="rId14"/>
    <p:sldId id="346" r:id="rId15"/>
    <p:sldId id="335" r:id="rId16"/>
    <p:sldId id="354" r:id="rId17"/>
    <p:sldId id="359" r:id="rId18"/>
    <p:sldId id="355" r:id="rId19"/>
    <p:sldId id="266" r:id="rId20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FF9"/>
    <a:srgbClr val="7030A0"/>
    <a:srgbClr val="003399"/>
    <a:srgbClr val="AD4BB5"/>
    <a:srgbClr val="CCFFCC"/>
    <a:srgbClr val="2E70F2"/>
    <a:srgbClr val="0076EC"/>
    <a:srgbClr val="395322"/>
    <a:srgbClr val="0070C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19F8FB6-15D5-444E-A53E-5F5CECC65BC0}">
  <a:tblStyle styleId="{819F8FB6-15D5-444E-A53E-5F5CECC65BC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4877" autoAdjust="0"/>
  </p:normalViewPr>
  <p:slideViewPr>
    <p:cSldViewPr snapToGrid="0">
      <p:cViewPr varScale="1">
        <p:scale>
          <a:sx n="75" d="100"/>
          <a:sy n="75" d="100"/>
        </p:scale>
        <p:origin x="78" y="9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567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2892"/>
    </p:cViewPr>
  </p:sorterViewPr>
  <p:notesViewPr>
    <p:cSldViewPr snapToGrid="0">
      <p:cViewPr varScale="1">
        <p:scale>
          <a:sx n="83" d="100"/>
          <a:sy n="83" d="100"/>
        </p:scale>
        <p:origin x="381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7D6C18-5390-41C5-85AD-68B9D996D1AA}" type="doc">
      <dgm:prSet loTypeId="urn:microsoft.com/office/officeart/2009/3/layout/SubSte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2B78B4C-7F7A-4C7A-9D26-0AC10DAE9F79}">
      <dgm:prSet phldrT="[Text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sz="1800" dirty="0">
              <a:latin typeface="Berlin Sans FB Demi" panose="020E0802020502020306" pitchFamily="34" charset="0"/>
            </a:rPr>
            <a:t>ESL</a:t>
          </a:r>
          <a:r>
            <a:rPr lang="en-US" sz="1800" baseline="0" dirty="0">
              <a:latin typeface="Berlin Sans FB Demi" panose="020E0802020502020306" pitchFamily="34" charset="0"/>
            </a:rPr>
            <a:t> framework</a:t>
          </a:r>
          <a:endParaRPr lang="en-US" sz="1800" dirty="0">
            <a:latin typeface="Berlin Sans FB Demi" panose="020E0802020502020306" pitchFamily="34" charset="0"/>
          </a:endParaRPr>
        </a:p>
      </dgm:t>
    </dgm:pt>
    <dgm:pt modelId="{42D4F054-20B6-4C74-8237-AADE3DE7B489}" type="parTrans" cxnId="{A36B1C0C-70CC-47F7-BD79-3D40AA997EEC}">
      <dgm:prSet/>
      <dgm:spPr/>
      <dgm:t>
        <a:bodyPr/>
        <a:lstStyle/>
        <a:p>
          <a:endParaRPr lang="en-US" sz="2400"/>
        </a:p>
      </dgm:t>
    </dgm:pt>
    <dgm:pt modelId="{C390A99E-FD29-4996-8419-E6CB7796801E}" type="sibTrans" cxnId="{A36B1C0C-70CC-47F7-BD79-3D40AA997EEC}">
      <dgm:prSet/>
      <dgm:spPr/>
      <dgm:t>
        <a:bodyPr/>
        <a:lstStyle/>
        <a:p>
          <a:endParaRPr lang="en-US" sz="2400"/>
        </a:p>
      </dgm:t>
    </dgm:pt>
    <dgm:pt modelId="{A12BBEF2-C8F2-49EC-8F58-14D6AA707CD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dirty="0">
              <a:solidFill>
                <a:srgbClr val="C00000"/>
              </a:solidFill>
              <a:latin typeface="Berlin Sans FB Demi" panose="020E0802020502020306" pitchFamily="34" charset="0"/>
            </a:rPr>
            <a:t>CSLCs with GBA elements </a:t>
          </a:r>
          <a:endParaRPr lang="en-US" sz="1800" dirty="0"/>
        </a:p>
      </dgm:t>
    </dgm:pt>
    <dgm:pt modelId="{594699BB-CF2C-467A-B475-F5C8BE096AD9}" type="parTrans" cxnId="{58B2FA76-51C0-4EB6-9781-38417A371BCC}">
      <dgm:prSet/>
      <dgm:spPr/>
      <dgm:t>
        <a:bodyPr/>
        <a:lstStyle/>
        <a:p>
          <a:endParaRPr lang="en-US"/>
        </a:p>
      </dgm:t>
    </dgm:pt>
    <dgm:pt modelId="{8CBE04F0-7E5C-4ACD-94C6-7D6C872787A5}" type="sibTrans" cxnId="{58B2FA76-51C0-4EB6-9781-38417A371BCC}">
      <dgm:prSet/>
      <dgm:spPr/>
      <dgm:t>
        <a:bodyPr/>
        <a:lstStyle/>
        <a:p>
          <a:endParaRPr lang="en-US"/>
        </a:p>
      </dgm:t>
    </dgm:pt>
    <dgm:pt modelId="{2CFB2773-D88D-4B6F-8D0A-BC314B484B8E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1800" dirty="0">
              <a:latin typeface="Berlin Sans FB Demi" panose="020E0802020502020306" pitchFamily="34" charset="0"/>
            </a:rPr>
            <a:t>Sharing good practices for ESL</a:t>
          </a:r>
        </a:p>
      </dgm:t>
    </dgm:pt>
    <dgm:pt modelId="{E8D3BBE8-6BD5-46AE-B464-57DD9E8B7FA1}" type="parTrans" cxnId="{7D8141C4-E827-4615-9AE6-05BD83D4893A}">
      <dgm:prSet/>
      <dgm:spPr/>
      <dgm:t>
        <a:bodyPr/>
        <a:lstStyle/>
        <a:p>
          <a:endParaRPr lang="en-US"/>
        </a:p>
      </dgm:t>
    </dgm:pt>
    <dgm:pt modelId="{4705ECC8-5CD9-4C4A-B776-D98142B3D487}" type="sibTrans" cxnId="{7D8141C4-E827-4615-9AE6-05BD83D4893A}">
      <dgm:prSet/>
      <dgm:spPr/>
      <dgm:t>
        <a:bodyPr/>
        <a:lstStyle/>
        <a:p>
          <a:endParaRPr lang="en-US"/>
        </a:p>
      </dgm:t>
    </dgm:pt>
    <dgm:pt modelId="{B561DEEE-2C5D-414E-A341-7CAF58BE4E94}">
      <dgm:prSet phldrT="[Text]" custT="1"/>
      <dgm:spPr>
        <a:solidFill>
          <a:schemeClr val="accent6">
            <a:lumMod val="90000"/>
          </a:schemeClr>
        </a:solidFill>
      </dgm:spPr>
      <dgm:t>
        <a:bodyPr/>
        <a:lstStyle/>
        <a:p>
          <a:r>
            <a:rPr lang="en-US" sz="1800" dirty="0">
              <a:latin typeface="Berlin Sans FB Demi" panose="020E0802020502020306" pitchFamily="34" charset="0"/>
            </a:rPr>
            <a:t>Q&amp;A</a:t>
          </a:r>
        </a:p>
      </dgm:t>
    </dgm:pt>
    <dgm:pt modelId="{7DC3EFA0-CAE5-430E-A93F-4E75926AA954}" type="parTrans" cxnId="{EE7DDF12-2A9F-4C10-B8E5-E6E2FFA7AB7B}">
      <dgm:prSet/>
      <dgm:spPr/>
      <dgm:t>
        <a:bodyPr/>
        <a:lstStyle/>
        <a:p>
          <a:endParaRPr lang="en-US"/>
        </a:p>
      </dgm:t>
    </dgm:pt>
    <dgm:pt modelId="{A3275D88-4B9E-4D75-B293-CC2F48D6F9B4}" type="sibTrans" cxnId="{EE7DDF12-2A9F-4C10-B8E5-E6E2FFA7AB7B}">
      <dgm:prSet/>
      <dgm:spPr/>
      <dgm:t>
        <a:bodyPr/>
        <a:lstStyle/>
        <a:p>
          <a:endParaRPr lang="en-US"/>
        </a:p>
      </dgm:t>
    </dgm:pt>
    <dgm:pt modelId="{30A1CDB0-04DB-405C-A774-634671585267}" type="pres">
      <dgm:prSet presAssocID="{5F7D6C18-5390-41C5-85AD-68B9D996D1AA}" presName="Name0" presStyleCnt="0">
        <dgm:presLayoutVars>
          <dgm:chMax val="7"/>
          <dgm:dir/>
          <dgm:animOne val="branch"/>
        </dgm:presLayoutVars>
      </dgm:prSet>
      <dgm:spPr/>
    </dgm:pt>
    <dgm:pt modelId="{9B76F1CE-3C3E-4F32-94D8-9708443CD426}" type="pres">
      <dgm:prSet presAssocID="{B2B78B4C-7F7A-4C7A-9D26-0AC10DAE9F79}" presName="parTx1" presStyleLbl="node1" presStyleIdx="0" presStyleCnt="4"/>
      <dgm:spPr/>
    </dgm:pt>
    <dgm:pt modelId="{2DFFB266-2F40-424E-A815-190C528BF787}" type="pres">
      <dgm:prSet presAssocID="{A12BBEF2-C8F2-49EC-8F58-14D6AA707CD4}" presName="parTx2" presStyleLbl="node1" presStyleIdx="1" presStyleCnt="4"/>
      <dgm:spPr/>
    </dgm:pt>
    <dgm:pt modelId="{1F957DF3-F85C-4F5F-BE4E-1A87C11A4083}" type="pres">
      <dgm:prSet presAssocID="{2CFB2773-D88D-4B6F-8D0A-BC314B484B8E}" presName="parTx3" presStyleLbl="node1" presStyleIdx="2" presStyleCnt="4"/>
      <dgm:spPr/>
    </dgm:pt>
    <dgm:pt modelId="{5D697274-8C8A-4855-9C12-6F404023845E}" type="pres">
      <dgm:prSet presAssocID="{B561DEEE-2C5D-414E-A341-7CAF58BE4E94}" presName="parTx4" presStyleLbl="node1" presStyleIdx="3" presStyleCnt="4"/>
      <dgm:spPr/>
    </dgm:pt>
  </dgm:ptLst>
  <dgm:cxnLst>
    <dgm:cxn modelId="{A36B1C0C-70CC-47F7-BD79-3D40AA997EEC}" srcId="{5F7D6C18-5390-41C5-85AD-68B9D996D1AA}" destId="{B2B78B4C-7F7A-4C7A-9D26-0AC10DAE9F79}" srcOrd="0" destOrd="0" parTransId="{42D4F054-20B6-4C74-8237-AADE3DE7B489}" sibTransId="{C390A99E-FD29-4996-8419-E6CB7796801E}"/>
    <dgm:cxn modelId="{EE7DDF12-2A9F-4C10-B8E5-E6E2FFA7AB7B}" srcId="{5F7D6C18-5390-41C5-85AD-68B9D996D1AA}" destId="{B561DEEE-2C5D-414E-A341-7CAF58BE4E94}" srcOrd="3" destOrd="0" parTransId="{7DC3EFA0-CAE5-430E-A93F-4E75926AA954}" sibTransId="{A3275D88-4B9E-4D75-B293-CC2F48D6F9B4}"/>
    <dgm:cxn modelId="{992D733B-6C0A-4EBC-B2BD-03A4E9D2A7DD}" type="presOf" srcId="{A12BBEF2-C8F2-49EC-8F58-14D6AA707CD4}" destId="{2DFFB266-2F40-424E-A815-190C528BF787}" srcOrd="0" destOrd="0" presId="urn:microsoft.com/office/officeart/2009/3/layout/SubStepProcess"/>
    <dgm:cxn modelId="{58B2FA76-51C0-4EB6-9781-38417A371BCC}" srcId="{5F7D6C18-5390-41C5-85AD-68B9D996D1AA}" destId="{A12BBEF2-C8F2-49EC-8F58-14D6AA707CD4}" srcOrd="1" destOrd="0" parTransId="{594699BB-CF2C-467A-B475-F5C8BE096AD9}" sibTransId="{8CBE04F0-7E5C-4ACD-94C6-7D6C872787A5}"/>
    <dgm:cxn modelId="{3896A78F-5625-4F6E-9C46-5D0CB3B30353}" type="presOf" srcId="{B561DEEE-2C5D-414E-A341-7CAF58BE4E94}" destId="{5D697274-8C8A-4855-9C12-6F404023845E}" srcOrd="0" destOrd="0" presId="urn:microsoft.com/office/officeart/2009/3/layout/SubStepProcess"/>
    <dgm:cxn modelId="{05A34CAE-FAF4-4F21-BFFA-3CED87E23A9B}" type="presOf" srcId="{5F7D6C18-5390-41C5-85AD-68B9D996D1AA}" destId="{30A1CDB0-04DB-405C-A774-634671585267}" srcOrd="0" destOrd="0" presId="urn:microsoft.com/office/officeart/2009/3/layout/SubStepProcess"/>
    <dgm:cxn modelId="{D73158B1-B7A1-4559-BC5C-3ECEBFB02A4D}" type="presOf" srcId="{2CFB2773-D88D-4B6F-8D0A-BC314B484B8E}" destId="{1F957DF3-F85C-4F5F-BE4E-1A87C11A4083}" srcOrd="0" destOrd="0" presId="urn:microsoft.com/office/officeart/2009/3/layout/SubStepProcess"/>
    <dgm:cxn modelId="{E6AC15C1-9B99-42D5-BE2E-A114E309704F}" type="presOf" srcId="{B2B78B4C-7F7A-4C7A-9D26-0AC10DAE9F79}" destId="{9B76F1CE-3C3E-4F32-94D8-9708443CD426}" srcOrd="0" destOrd="0" presId="urn:microsoft.com/office/officeart/2009/3/layout/SubStepProcess"/>
    <dgm:cxn modelId="{7D8141C4-E827-4615-9AE6-05BD83D4893A}" srcId="{5F7D6C18-5390-41C5-85AD-68B9D996D1AA}" destId="{2CFB2773-D88D-4B6F-8D0A-BC314B484B8E}" srcOrd="2" destOrd="0" parTransId="{E8D3BBE8-6BD5-46AE-B464-57DD9E8B7FA1}" sibTransId="{4705ECC8-5CD9-4C4A-B776-D98142B3D487}"/>
    <dgm:cxn modelId="{972852FA-C268-4FB8-A6F9-EDAB0444CBD5}" type="presParOf" srcId="{30A1CDB0-04DB-405C-A774-634671585267}" destId="{9B76F1CE-3C3E-4F32-94D8-9708443CD426}" srcOrd="0" destOrd="0" presId="urn:microsoft.com/office/officeart/2009/3/layout/SubStepProcess"/>
    <dgm:cxn modelId="{BED77A87-3BE0-4774-8325-755BF7A618E8}" type="presParOf" srcId="{30A1CDB0-04DB-405C-A774-634671585267}" destId="{2DFFB266-2F40-424E-A815-190C528BF787}" srcOrd="1" destOrd="0" presId="urn:microsoft.com/office/officeart/2009/3/layout/SubStepProcess"/>
    <dgm:cxn modelId="{0C7486E4-1CD1-4666-A172-92F210660F25}" type="presParOf" srcId="{30A1CDB0-04DB-405C-A774-634671585267}" destId="{1F957DF3-F85C-4F5F-BE4E-1A87C11A4083}" srcOrd="2" destOrd="0" presId="urn:microsoft.com/office/officeart/2009/3/layout/SubStepProcess"/>
    <dgm:cxn modelId="{E94332D7-A55E-40CD-8B4A-9F519286F5B1}" type="presParOf" srcId="{30A1CDB0-04DB-405C-A774-634671585267}" destId="{5D697274-8C8A-4855-9C12-6F404023845E}" srcOrd="3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F5E972-9B74-4FCB-881C-E4E8B4476624}" type="doc">
      <dgm:prSet loTypeId="urn:microsoft.com/office/officeart/2005/8/layout/cycle7" loCatId="cycle" qsTypeId="urn:microsoft.com/office/officeart/2005/8/quickstyle/3d1" qsCatId="3D" csTypeId="urn:microsoft.com/office/officeart/2005/8/colors/accent1_3" csCatId="accent1" phldr="1"/>
      <dgm:spPr/>
    </dgm:pt>
    <dgm:pt modelId="{3F0828D5-76B8-42E2-A2FF-531BF2DDF830}">
      <dgm:prSet phldrT="[Text]" custT="1"/>
      <dgm:spPr/>
      <dgm:t>
        <a:bodyPr/>
        <a:lstStyle/>
        <a:p>
          <a:r>
            <a:rPr lang="en-HK" sz="1600" b="1" dirty="0">
              <a:latin typeface="+mn-lt"/>
              <a:cs typeface="Times New Roman" panose="02020603050405020304" pitchFamily="18" charset="0"/>
            </a:rPr>
            <a:t>Concrete experience/ Direct service </a:t>
          </a:r>
        </a:p>
      </dgm:t>
    </dgm:pt>
    <dgm:pt modelId="{08DC4CCC-76FB-4249-9AAC-AB5F08688438}" type="parTrans" cxnId="{3E59C6F2-0B68-4D65-A13C-1B304DEA615A}">
      <dgm:prSet/>
      <dgm:spPr/>
      <dgm:t>
        <a:bodyPr/>
        <a:lstStyle/>
        <a:p>
          <a:endParaRPr lang="en-HK" sz="1600" b="1">
            <a:latin typeface="+mn-lt"/>
          </a:endParaRPr>
        </a:p>
      </dgm:t>
    </dgm:pt>
    <dgm:pt modelId="{C7CD91DD-3B26-45B3-937D-DFEF9E75DE09}" type="sibTrans" cxnId="{3E59C6F2-0B68-4D65-A13C-1B304DEA615A}">
      <dgm:prSet custT="1"/>
      <dgm:spPr/>
      <dgm:t>
        <a:bodyPr/>
        <a:lstStyle/>
        <a:p>
          <a:endParaRPr lang="en-HK" sz="1600" b="1">
            <a:latin typeface="+mn-lt"/>
          </a:endParaRPr>
        </a:p>
      </dgm:t>
    </dgm:pt>
    <dgm:pt modelId="{7ACFA816-37EC-449C-AFF5-8C2A92521913}">
      <dgm:prSet phldrT="[Text]" custT="1"/>
      <dgm:spPr/>
      <dgm:t>
        <a:bodyPr/>
        <a:lstStyle/>
        <a:p>
          <a:r>
            <a:rPr lang="en-HK" sz="1600" b="1" dirty="0">
              <a:latin typeface="+mn-lt"/>
              <a:cs typeface="Times New Roman" panose="02020603050405020304" pitchFamily="18" charset="0"/>
            </a:rPr>
            <a:t>Reflection</a:t>
          </a:r>
        </a:p>
      </dgm:t>
    </dgm:pt>
    <dgm:pt modelId="{E0CCDCA1-B0C8-4094-810E-2AB936B43B00}" type="parTrans" cxnId="{EB24AE93-EF41-4E80-9ED4-6388CC670F63}">
      <dgm:prSet/>
      <dgm:spPr/>
      <dgm:t>
        <a:bodyPr/>
        <a:lstStyle/>
        <a:p>
          <a:endParaRPr lang="en-HK" sz="1600" b="1">
            <a:latin typeface="+mn-lt"/>
          </a:endParaRPr>
        </a:p>
      </dgm:t>
    </dgm:pt>
    <dgm:pt modelId="{A4BD6D83-8C29-4285-BEAA-946B4647BF3C}" type="sibTrans" cxnId="{EB24AE93-EF41-4E80-9ED4-6388CC670F63}">
      <dgm:prSet custT="1"/>
      <dgm:spPr/>
      <dgm:t>
        <a:bodyPr/>
        <a:lstStyle/>
        <a:p>
          <a:endParaRPr lang="en-HK" sz="1600" b="1">
            <a:latin typeface="+mn-lt"/>
          </a:endParaRPr>
        </a:p>
      </dgm:t>
    </dgm:pt>
    <dgm:pt modelId="{6384CFBC-1FAA-4231-B0A4-81F347D34F0E}">
      <dgm:prSet phldrT="[Text]" custT="1"/>
      <dgm:spPr/>
      <dgm:t>
        <a:bodyPr/>
        <a:lstStyle/>
        <a:p>
          <a:r>
            <a:rPr lang="en-HK" sz="1600" b="1" dirty="0">
              <a:latin typeface="+mn-lt"/>
              <a:cs typeface="Times New Roman" panose="02020603050405020304" pitchFamily="18" charset="0"/>
            </a:rPr>
            <a:t>Proposal/</a:t>
          </a:r>
          <a:br>
            <a:rPr lang="en-HK" sz="1600" b="1" dirty="0">
              <a:latin typeface="+mn-lt"/>
              <a:cs typeface="Times New Roman" panose="02020603050405020304" pitchFamily="18" charset="0"/>
            </a:rPr>
          </a:br>
          <a:r>
            <a:rPr lang="en-HK" sz="1600" b="1" dirty="0">
              <a:latin typeface="+mn-lt"/>
              <a:cs typeface="Times New Roman" panose="02020603050405020304" pitchFamily="18" charset="0"/>
            </a:rPr>
            <a:t>Planning</a:t>
          </a:r>
        </a:p>
      </dgm:t>
    </dgm:pt>
    <dgm:pt modelId="{5B204822-CF24-4557-A0C0-44BBBD5B0818}" type="parTrans" cxnId="{2B3B4572-D6DD-452E-8F22-A15455F872F3}">
      <dgm:prSet/>
      <dgm:spPr/>
      <dgm:t>
        <a:bodyPr/>
        <a:lstStyle/>
        <a:p>
          <a:endParaRPr lang="en-HK" sz="1600" b="1">
            <a:latin typeface="+mn-lt"/>
          </a:endParaRPr>
        </a:p>
      </dgm:t>
    </dgm:pt>
    <dgm:pt modelId="{66D7355B-A090-40D5-80A4-9F50A99ABA34}" type="sibTrans" cxnId="{2B3B4572-D6DD-452E-8F22-A15455F872F3}">
      <dgm:prSet custT="1"/>
      <dgm:spPr/>
      <dgm:t>
        <a:bodyPr/>
        <a:lstStyle/>
        <a:p>
          <a:endParaRPr lang="en-HK" sz="1600" b="1">
            <a:latin typeface="+mn-lt"/>
          </a:endParaRPr>
        </a:p>
      </dgm:t>
    </dgm:pt>
    <dgm:pt modelId="{8BD330AD-88DA-4DEC-836E-EEF359FE3CFD}" type="pres">
      <dgm:prSet presAssocID="{46F5E972-9B74-4FCB-881C-E4E8B4476624}" presName="Name0" presStyleCnt="0">
        <dgm:presLayoutVars>
          <dgm:dir/>
          <dgm:resizeHandles val="exact"/>
        </dgm:presLayoutVars>
      </dgm:prSet>
      <dgm:spPr/>
    </dgm:pt>
    <dgm:pt modelId="{1C65AC80-BC59-4D65-89D2-257FF271B9CF}" type="pres">
      <dgm:prSet presAssocID="{3F0828D5-76B8-42E2-A2FF-531BF2DDF830}" presName="node" presStyleLbl="node1" presStyleIdx="0" presStyleCnt="3" custScaleX="240206" custScaleY="81285">
        <dgm:presLayoutVars>
          <dgm:bulletEnabled val="1"/>
        </dgm:presLayoutVars>
      </dgm:prSet>
      <dgm:spPr/>
    </dgm:pt>
    <dgm:pt modelId="{4447A806-376F-4D46-A50F-2B2A14D00EC4}" type="pres">
      <dgm:prSet presAssocID="{C7CD91DD-3B26-45B3-937D-DFEF9E75DE09}" presName="sibTrans" presStyleLbl="sibTrans2D1" presStyleIdx="0" presStyleCnt="3"/>
      <dgm:spPr/>
    </dgm:pt>
    <dgm:pt modelId="{D5090255-34D7-4610-981B-8169E1019F0A}" type="pres">
      <dgm:prSet presAssocID="{C7CD91DD-3B26-45B3-937D-DFEF9E75DE09}" presName="connectorText" presStyleLbl="sibTrans2D1" presStyleIdx="0" presStyleCnt="3"/>
      <dgm:spPr/>
    </dgm:pt>
    <dgm:pt modelId="{47AC7315-778B-4A55-A201-B56E4F9FE497}" type="pres">
      <dgm:prSet presAssocID="{7ACFA816-37EC-449C-AFF5-8C2A92521913}" presName="node" presStyleLbl="node1" presStyleIdx="1" presStyleCnt="3" custScaleX="94135" custScaleY="77023">
        <dgm:presLayoutVars>
          <dgm:bulletEnabled val="1"/>
        </dgm:presLayoutVars>
      </dgm:prSet>
      <dgm:spPr/>
    </dgm:pt>
    <dgm:pt modelId="{A3061BB1-F135-4582-BFF1-F1A9A7400ACD}" type="pres">
      <dgm:prSet presAssocID="{A4BD6D83-8C29-4285-BEAA-946B4647BF3C}" presName="sibTrans" presStyleLbl="sibTrans2D1" presStyleIdx="1" presStyleCnt="3"/>
      <dgm:spPr/>
    </dgm:pt>
    <dgm:pt modelId="{0AA9426B-AFC5-406B-8A17-2DFF62E907D9}" type="pres">
      <dgm:prSet presAssocID="{A4BD6D83-8C29-4285-BEAA-946B4647BF3C}" presName="connectorText" presStyleLbl="sibTrans2D1" presStyleIdx="1" presStyleCnt="3"/>
      <dgm:spPr/>
    </dgm:pt>
    <dgm:pt modelId="{C7FD6C2C-B874-4158-980B-411839AEC803}" type="pres">
      <dgm:prSet presAssocID="{6384CFBC-1FAA-4231-B0A4-81F347D34F0E}" presName="node" presStyleLbl="node1" presStyleIdx="2" presStyleCnt="3" custScaleX="100807" custScaleY="80259">
        <dgm:presLayoutVars>
          <dgm:bulletEnabled val="1"/>
        </dgm:presLayoutVars>
      </dgm:prSet>
      <dgm:spPr/>
    </dgm:pt>
    <dgm:pt modelId="{5E70B88E-86E2-42FA-8E6B-1A28777A17A8}" type="pres">
      <dgm:prSet presAssocID="{66D7355B-A090-40D5-80A4-9F50A99ABA34}" presName="sibTrans" presStyleLbl="sibTrans2D1" presStyleIdx="2" presStyleCnt="3"/>
      <dgm:spPr/>
    </dgm:pt>
    <dgm:pt modelId="{CD141F57-CCC5-4F2A-8A8E-E07ECD859E3E}" type="pres">
      <dgm:prSet presAssocID="{66D7355B-A090-40D5-80A4-9F50A99ABA34}" presName="connectorText" presStyleLbl="sibTrans2D1" presStyleIdx="2" presStyleCnt="3"/>
      <dgm:spPr/>
    </dgm:pt>
  </dgm:ptLst>
  <dgm:cxnLst>
    <dgm:cxn modelId="{B483620D-655F-41C0-B4AA-332B0AA148D3}" type="presOf" srcId="{66D7355B-A090-40D5-80A4-9F50A99ABA34}" destId="{5E70B88E-86E2-42FA-8E6B-1A28777A17A8}" srcOrd="0" destOrd="0" presId="urn:microsoft.com/office/officeart/2005/8/layout/cycle7"/>
    <dgm:cxn modelId="{8F2F1A24-F721-4DCA-8750-7C0DD7CF0A17}" type="presOf" srcId="{A4BD6D83-8C29-4285-BEAA-946B4647BF3C}" destId="{0AA9426B-AFC5-406B-8A17-2DFF62E907D9}" srcOrd="1" destOrd="0" presId="urn:microsoft.com/office/officeart/2005/8/layout/cycle7"/>
    <dgm:cxn modelId="{F85C3526-A453-4F8E-9FC7-E201F18AB59E}" type="presOf" srcId="{A4BD6D83-8C29-4285-BEAA-946B4647BF3C}" destId="{A3061BB1-F135-4582-BFF1-F1A9A7400ACD}" srcOrd="0" destOrd="0" presId="urn:microsoft.com/office/officeart/2005/8/layout/cycle7"/>
    <dgm:cxn modelId="{8E7BCE60-97A5-495B-A094-CE80E176FDD5}" type="presOf" srcId="{C7CD91DD-3B26-45B3-937D-DFEF9E75DE09}" destId="{4447A806-376F-4D46-A50F-2B2A14D00EC4}" srcOrd="0" destOrd="0" presId="urn:microsoft.com/office/officeart/2005/8/layout/cycle7"/>
    <dgm:cxn modelId="{2B3B4572-D6DD-452E-8F22-A15455F872F3}" srcId="{46F5E972-9B74-4FCB-881C-E4E8B4476624}" destId="{6384CFBC-1FAA-4231-B0A4-81F347D34F0E}" srcOrd="2" destOrd="0" parTransId="{5B204822-CF24-4557-A0C0-44BBBD5B0818}" sibTransId="{66D7355B-A090-40D5-80A4-9F50A99ABA34}"/>
    <dgm:cxn modelId="{01456952-5C52-4F4F-A427-CA8867DBBF6A}" type="presOf" srcId="{66D7355B-A090-40D5-80A4-9F50A99ABA34}" destId="{CD141F57-CCC5-4F2A-8A8E-E07ECD859E3E}" srcOrd="1" destOrd="0" presId="urn:microsoft.com/office/officeart/2005/8/layout/cycle7"/>
    <dgm:cxn modelId="{F0642E5A-1AC2-4C1B-B056-E85C333DA52D}" type="presOf" srcId="{7ACFA816-37EC-449C-AFF5-8C2A92521913}" destId="{47AC7315-778B-4A55-A201-B56E4F9FE497}" srcOrd="0" destOrd="0" presId="urn:microsoft.com/office/officeart/2005/8/layout/cycle7"/>
    <dgm:cxn modelId="{1533417D-E3F9-4C6B-A417-8EBB1014B68F}" type="presOf" srcId="{3F0828D5-76B8-42E2-A2FF-531BF2DDF830}" destId="{1C65AC80-BC59-4D65-89D2-257FF271B9CF}" srcOrd="0" destOrd="0" presId="urn:microsoft.com/office/officeart/2005/8/layout/cycle7"/>
    <dgm:cxn modelId="{9D367685-96DF-4907-ACBA-AF5C1542943B}" type="presOf" srcId="{46F5E972-9B74-4FCB-881C-E4E8B4476624}" destId="{8BD330AD-88DA-4DEC-836E-EEF359FE3CFD}" srcOrd="0" destOrd="0" presId="urn:microsoft.com/office/officeart/2005/8/layout/cycle7"/>
    <dgm:cxn modelId="{EB24AE93-EF41-4E80-9ED4-6388CC670F63}" srcId="{46F5E972-9B74-4FCB-881C-E4E8B4476624}" destId="{7ACFA816-37EC-449C-AFF5-8C2A92521913}" srcOrd="1" destOrd="0" parTransId="{E0CCDCA1-B0C8-4094-810E-2AB936B43B00}" sibTransId="{A4BD6D83-8C29-4285-BEAA-946B4647BF3C}"/>
    <dgm:cxn modelId="{3C4B1FA7-9522-4637-B529-061BB2459E67}" type="presOf" srcId="{6384CFBC-1FAA-4231-B0A4-81F347D34F0E}" destId="{C7FD6C2C-B874-4158-980B-411839AEC803}" srcOrd="0" destOrd="0" presId="urn:microsoft.com/office/officeart/2005/8/layout/cycle7"/>
    <dgm:cxn modelId="{0CA86DCF-D352-45B0-AA03-E5282CFAC47D}" type="presOf" srcId="{C7CD91DD-3B26-45B3-937D-DFEF9E75DE09}" destId="{D5090255-34D7-4610-981B-8169E1019F0A}" srcOrd="1" destOrd="0" presId="urn:microsoft.com/office/officeart/2005/8/layout/cycle7"/>
    <dgm:cxn modelId="{3E59C6F2-0B68-4D65-A13C-1B304DEA615A}" srcId="{46F5E972-9B74-4FCB-881C-E4E8B4476624}" destId="{3F0828D5-76B8-42E2-A2FF-531BF2DDF830}" srcOrd="0" destOrd="0" parTransId="{08DC4CCC-76FB-4249-9AAC-AB5F08688438}" sibTransId="{C7CD91DD-3B26-45B3-937D-DFEF9E75DE09}"/>
    <dgm:cxn modelId="{40ACE719-3F85-44BF-8206-FE092024DB9E}" type="presParOf" srcId="{8BD330AD-88DA-4DEC-836E-EEF359FE3CFD}" destId="{1C65AC80-BC59-4D65-89D2-257FF271B9CF}" srcOrd="0" destOrd="0" presId="urn:microsoft.com/office/officeart/2005/8/layout/cycle7"/>
    <dgm:cxn modelId="{8D140908-44C6-469E-BED4-D442938658B7}" type="presParOf" srcId="{8BD330AD-88DA-4DEC-836E-EEF359FE3CFD}" destId="{4447A806-376F-4D46-A50F-2B2A14D00EC4}" srcOrd="1" destOrd="0" presId="urn:microsoft.com/office/officeart/2005/8/layout/cycle7"/>
    <dgm:cxn modelId="{E868E7B5-9A97-48F7-9D9E-096B58A5B719}" type="presParOf" srcId="{4447A806-376F-4D46-A50F-2B2A14D00EC4}" destId="{D5090255-34D7-4610-981B-8169E1019F0A}" srcOrd="0" destOrd="0" presId="urn:microsoft.com/office/officeart/2005/8/layout/cycle7"/>
    <dgm:cxn modelId="{10A53A0C-6F83-4132-87F5-13F6B16EB805}" type="presParOf" srcId="{8BD330AD-88DA-4DEC-836E-EEF359FE3CFD}" destId="{47AC7315-778B-4A55-A201-B56E4F9FE497}" srcOrd="2" destOrd="0" presId="urn:microsoft.com/office/officeart/2005/8/layout/cycle7"/>
    <dgm:cxn modelId="{CD2CEA17-74A6-4CF7-9EEB-D1F03F703469}" type="presParOf" srcId="{8BD330AD-88DA-4DEC-836E-EEF359FE3CFD}" destId="{A3061BB1-F135-4582-BFF1-F1A9A7400ACD}" srcOrd="3" destOrd="0" presId="urn:microsoft.com/office/officeart/2005/8/layout/cycle7"/>
    <dgm:cxn modelId="{6346270F-792B-4DA1-A515-1405A90A703F}" type="presParOf" srcId="{A3061BB1-F135-4582-BFF1-F1A9A7400ACD}" destId="{0AA9426B-AFC5-406B-8A17-2DFF62E907D9}" srcOrd="0" destOrd="0" presId="urn:microsoft.com/office/officeart/2005/8/layout/cycle7"/>
    <dgm:cxn modelId="{623E799A-8122-486D-B346-831A3BB10148}" type="presParOf" srcId="{8BD330AD-88DA-4DEC-836E-EEF359FE3CFD}" destId="{C7FD6C2C-B874-4158-980B-411839AEC803}" srcOrd="4" destOrd="0" presId="urn:microsoft.com/office/officeart/2005/8/layout/cycle7"/>
    <dgm:cxn modelId="{0D1AF2C3-F9EA-48B3-A4FD-D9AF875016C0}" type="presParOf" srcId="{8BD330AD-88DA-4DEC-836E-EEF359FE3CFD}" destId="{5E70B88E-86E2-42FA-8E6B-1A28777A17A8}" srcOrd="5" destOrd="0" presId="urn:microsoft.com/office/officeart/2005/8/layout/cycle7"/>
    <dgm:cxn modelId="{45194E35-2588-4B86-B4C8-7682EFB7B158}" type="presParOf" srcId="{5E70B88E-86E2-42FA-8E6B-1A28777A17A8}" destId="{CD141F57-CCC5-4F2A-8A8E-E07ECD859E3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F5E972-9B74-4FCB-881C-E4E8B4476624}" type="doc">
      <dgm:prSet loTypeId="urn:microsoft.com/office/officeart/2005/8/layout/cycle7" loCatId="cycle" qsTypeId="urn:microsoft.com/office/officeart/2005/8/quickstyle/3d1" qsCatId="3D" csTypeId="urn:microsoft.com/office/officeart/2005/8/colors/accent1_3" csCatId="accent1" phldr="1"/>
      <dgm:spPr/>
    </dgm:pt>
    <dgm:pt modelId="{3F0828D5-76B8-42E2-A2FF-531BF2DDF830}">
      <dgm:prSet phldrT="[Text]" custT="1"/>
      <dgm:spPr/>
      <dgm:t>
        <a:bodyPr/>
        <a:lstStyle/>
        <a:p>
          <a:r>
            <a:rPr lang="en-HK" sz="1600" b="1" dirty="0">
              <a:latin typeface="+mn-lt"/>
              <a:cs typeface="Times New Roman" panose="02020603050405020304" pitchFamily="18" charset="0"/>
            </a:rPr>
            <a:t>Experience</a:t>
          </a:r>
        </a:p>
      </dgm:t>
    </dgm:pt>
    <dgm:pt modelId="{08DC4CCC-76FB-4249-9AAC-AB5F08688438}" type="parTrans" cxnId="{3E59C6F2-0B68-4D65-A13C-1B304DEA615A}">
      <dgm:prSet/>
      <dgm:spPr/>
      <dgm:t>
        <a:bodyPr/>
        <a:lstStyle/>
        <a:p>
          <a:endParaRPr lang="en-HK" sz="1600" b="1">
            <a:latin typeface="+mn-lt"/>
          </a:endParaRPr>
        </a:p>
      </dgm:t>
    </dgm:pt>
    <dgm:pt modelId="{C7CD91DD-3B26-45B3-937D-DFEF9E75DE09}" type="sibTrans" cxnId="{3E59C6F2-0B68-4D65-A13C-1B304DEA615A}">
      <dgm:prSet custT="1"/>
      <dgm:spPr/>
      <dgm:t>
        <a:bodyPr/>
        <a:lstStyle/>
        <a:p>
          <a:endParaRPr lang="en-HK" sz="1600" b="1">
            <a:latin typeface="+mn-lt"/>
          </a:endParaRPr>
        </a:p>
      </dgm:t>
    </dgm:pt>
    <dgm:pt modelId="{7ACFA816-37EC-449C-AFF5-8C2A92521913}">
      <dgm:prSet phldrT="[Text]" custT="1"/>
      <dgm:spPr/>
      <dgm:t>
        <a:bodyPr/>
        <a:lstStyle/>
        <a:p>
          <a:r>
            <a:rPr lang="en-HK" sz="1600" b="1" dirty="0">
              <a:latin typeface="+mn-lt"/>
              <a:cs typeface="Times New Roman" panose="02020603050405020304" pitchFamily="18" charset="0"/>
            </a:rPr>
            <a:t>Reflection</a:t>
          </a:r>
        </a:p>
      </dgm:t>
    </dgm:pt>
    <dgm:pt modelId="{E0CCDCA1-B0C8-4094-810E-2AB936B43B00}" type="parTrans" cxnId="{EB24AE93-EF41-4E80-9ED4-6388CC670F63}">
      <dgm:prSet/>
      <dgm:spPr/>
      <dgm:t>
        <a:bodyPr/>
        <a:lstStyle/>
        <a:p>
          <a:endParaRPr lang="en-HK" sz="1600" b="1">
            <a:latin typeface="+mn-lt"/>
          </a:endParaRPr>
        </a:p>
      </dgm:t>
    </dgm:pt>
    <dgm:pt modelId="{A4BD6D83-8C29-4285-BEAA-946B4647BF3C}" type="sibTrans" cxnId="{EB24AE93-EF41-4E80-9ED4-6388CC670F63}">
      <dgm:prSet custT="1"/>
      <dgm:spPr/>
      <dgm:t>
        <a:bodyPr/>
        <a:lstStyle/>
        <a:p>
          <a:endParaRPr lang="en-HK" sz="1600" b="1">
            <a:latin typeface="+mn-lt"/>
          </a:endParaRPr>
        </a:p>
      </dgm:t>
    </dgm:pt>
    <dgm:pt modelId="{6384CFBC-1FAA-4231-B0A4-81F347D34F0E}">
      <dgm:prSet phldrT="[Text]" custT="1"/>
      <dgm:spPr/>
      <dgm:t>
        <a:bodyPr/>
        <a:lstStyle/>
        <a:p>
          <a:r>
            <a:rPr lang="en-HK" sz="1600" b="1" dirty="0">
              <a:latin typeface="+mn-lt"/>
              <a:cs typeface="Times New Roman" panose="02020603050405020304" pitchFamily="18" charset="0"/>
            </a:rPr>
            <a:t>Proposal</a:t>
          </a:r>
        </a:p>
      </dgm:t>
    </dgm:pt>
    <dgm:pt modelId="{5B204822-CF24-4557-A0C0-44BBBD5B0818}" type="parTrans" cxnId="{2B3B4572-D6DD-452E-8F22-A15455F872F3}">
      <dgm:prSet/>
      <dgm:spPr/>
      <dgm:t>
        <a:bodyPr/>
        <a:lstStyle/>
        <a:p>
          <a:endParaRPr lang="en-HK" sz="1600" b="1">
            <a:latin typeface="+mn-lt"/>
          </a:endParaRPr>
        </a:p>
      </dgm:t>
    </dgm:pt>
    <dgm:pt modelId="{66D7355B-A090-40D5-80A4-9F50A99ABA34}" type="sibTrans" cxnId="{2B3B4572-D6DD-452E-8F22-A15455F872F3}">
      <dgm:prSet custT="1"/>
      <dgm:spPr/>
      <dgm:t>
        <a:bodyPr/>
        <a:lstStyle/>
        <a:p>
          <a:endParaRPr lang="en-HK" sz="1600" b="1">
            <a:latin typeface="+mn-lt"/>
          </a:endParaRPr>
        </a:p>
      </dgm:t>
    </dgm:pt>
    <dgm:pt modelId="{8BD330AD-88DA-4DEC-836E-EEF359FE3CFD}" type="pres">
      <dgm:prSet presAssocID="{46F5E972-9B74-4FCB-881C-E4E8B4476624}" presName="Name0" presStyleCnt="0">
        <dgm:presLayoutVars>
          <dgm:dir/>
          <dgm:resizeHandles val="exact"/>
        </dgm:presLayoutVars>
      </dgm:prSet>
      <dgm:spPr/>
    </dgm:pt>
    <dgm:pt modelId="{1C65AC80-BC59-4D65-89D2-257FF271B9CF}" type="pres">
      <dgm:prSet presAssocID="{3F0828D5-76B8-42E2-A2FF-531BF2DDF830}" presName="node" presStyleLbl="node1" presStyleIdx="0" presStyleCnt="3" custScaleX="109267" custScaleY="81287">
        <dgm:presLayoutVars>
          <dgm:bulletEnabled val="1"/>
        </dgm:presLayoutVars>
      </dgm:prSet>
      <dgm:spPr/>
    </dgm:pt>
    <dgm:pt modelId="{4447A806-376F-4D46-A50F-2B2A14D00EC4}" type="pres">
      <dgm:prSet presAssocID="{C7CD91DD-3B26-45B3-937D-DFEF9E75DE09}" presName="sibTrans" presStyleLbl="sibTrans2D1" presStyleIdx="0" presStyleCnt="3"/>
      <dgm:spPr/>
    </dgm:pt>
    <dgm:pt modelId="{D5090255-34D7-4610-981B-8169E1019F0A}" type="pres">
      <dgm:prSet presAssocID="{C7CD91DD-3B26-45B3-937D-DFEF9E75DE09}" presName="connectorText" presStyleLbl="sibTrans2D1" presStyleIdx="0" presStyleCnt="3"/>
      <dgm:spPr/>
    </dgm:pt>
    <dgm:pt modelId="{47AC7315-778B-4A55-A201-B56E4F9FE497}" type="pres">
      <dgm:prSet presAssocID="{7ACFA816-37EC-449C-AFF5-8C2A92521913}" presName="node" presStyleLbl="node1" presStyleIdx="1" presStyleCnt="3" custScaleX="102497" custScaleY="93219">
        <dgm:presLayoutVars>
          <dgm:bulletEnabled val="1"/>
        </dgm:presLayoutVars>
      </dgm:prSet>
      <dgm:spPr/>
    </dgm:pt>
    <dgm:pt modelId="{A3061BB1-F135-4582-BFF1-F1A9A7400ACD}" type="pres">
      <dgm:prSet presAssocID="{A4BD6D83-8C29-4285-BEAA-946B4647BF3C}" presName="sibTrans" presStyleLbl="sibTrans2D1" presStyleIdx="1" presStyleCnt="3"/>
      <dgm:spPr/>
    </dgm:pt>
    <dgm:pt modelId="{0AA9426B-AFC5-406B-8A17-2DFF62E907D9}" type="pres">
      <dgm:prSet presAssocID="{A4BD6D83-8C29-4285-BEAA-946B4647BF3C}" presName="connectorText" presStyleLbl="sibTrans2D1" presStyleIdx="1" presStyleCnt="3"/>
      <dgm:spPr/>
    </dgm:pt>
    <dgm:pt modelId="{C7FD6C2C-B874-4158-980B-411839AEC803}" type="pres">
      <dgm:prSet presAssocID="{6384CFBC-1FAA-4231-B0A4-81F347D34F0E}" presName="node" presStyleLbl="node1" presStyleIdx="2" presStyleCnt="3" custScaleX="97866" custScaleY="93401">
        <dgm:presLayoutVars>
          <dgm:bulletEnabled val="1"/>
        </dgm:presLayoutVars>
      </dgm:prSet>
      <dgm:spPr/>
    </dgm:pt>
    <dgm:pt modelId="{5E70B88E-86E2-42FA-8E6B-1A28777A17A8}" type="pres">
      <dgm:prSet presAssocID="{66D7355B-A090-40D5-80A4-9F50A99ABA34}" presName="sibTrans" presStyleLbl="sibTrans2D1" presStyleIdx="2" presStyleCnt="3"/>
      <dgm:spPr/>
    </dgm:pt>
    <dgm:pt modelId="{CD141F57-CCC5-4F2A-8A8E-E07ECD859E3E}" type="pres">
      <dgm:prSet presAssocID="{66D7355B-A090-40D5-80A4-9F50A99ABA34}" presName="connectorText" presStyleLbl="sibTrans2D1" presStyleIdx="2" presStyleCnt="3"/>
      <dgm:spPr/>
    </dgm:pt>
  </dgm:ptLst>
  <dgm:cxnLst>
    <dgm:cxn modelId="{B483620D-655F-41C0-B4AA-332B0AA148D3}" type="presOf" srcId="{66D7355B-A090-40D5-80A4-9F50A99ABA34}" destId="{5E70B88E-86E2-42FA-8E6B-1A28777A17A8}" srcOrd="0" destOrd="0" presId="urn:microsoft.com/office/officeart/2005/8/layout/cycle7"/>
    <dgm:cxn modelId="{8F2F1A24-F721-4DCA-8750-7C0DD7CF0A17}" type="presOf" srcId="{A4BD6D83-8C29-4285-BEAA-946B4647BF3C}" destId="{0AA9426B-AFC5-406B-8A17-2DFF62E907D9}" srcOrd="1" destOrd="0" presId="urn:microsoft.com/office/officeart/2005/8/layout/cycle7"/>
    <dgm:cxn modelId="{F85C3526-A453-4F8E-9FC7-E201F18AB59E}" type="presOf" srcId="{A4BD6D83-8C29-4285-BEAA-946B4647BF3C}" destId="{A3061BB1-F135-4582-BFF1-F1A9A7400ACD}" srcOrd="0" destOrd="0" presId="urn:microsoft.com/office/officeart/2005/8/layout/cycle7"/>
    <dgm:cxn modelId="{8E7BCE60-97A5-495B-A094-CE80E176FDD5}" type="presOf" srcId="{C7CD91DD-3B26-45B3-937D-DFEF9E75DE09}" destId="{4447A806-376F-4D46-A50F-2B2A14D00EC4}" srcOrd="0" destOrd="0" presId="urn:microsoft.com/office/officeart/2005/8/layout/cycle7"/>
    <dgm:cxn modelId="{2B3B4572-D6DD-452E-8F22-A15455F872F3}" srcId="{46F5E972-9B74-4FCB-881C-E4E8B4476624}" destId="{6384CFBC-1FAA-4231-B0A4-81F347D34F0E}" srcOrd="2" destOrd="0" parTransId="{5B204822-CF24-4557-A0C0-44BBBD5B0818}" sibTransId="{66D7355B-A090-40D5-80A4-9F50A99ABA34}"/>
    <dgm:cxn modelId="{01456952-5C52-4F4F-A427-CA8867DBBF6A}" type="presOf" srcId="{66D7355B-A090-40D5-80A4-9F50A99ABA34}" destId="{CD141F57-CCC5-4F2A-8A8E-E07ECD859E3E}" srcOrd="1" destOrd="0" presId="urn:microsoft.com/office/officeart/2005/8/layout/cycle7"/>
    <dgm:cxn modelId="{F0642E5A-1AC2-4C1B-B056-E85C333DA52D}" type="presOf" srcId="{7ACFA816-37EC-449C-AFF5-8C2A92521913}" destId="{47AC7315-778B-4A55-A201-B56E4F9FE497}" srcOrd="0" destOrd="0" presId="urn:microsoft.com/office/officeart/2005/8/layout/cycle7"/>
    <dgm:cxn modelId="{1533417D-E3F9-4C6B-A417-8EBB1014B68F}" type="presOf" srcId="{3F0828D5-76B8-42E2-A2FF-531BF2DDF830}" destId="{1C65AC80-BC59-4D65-89D2-257FF271B9CF}" srcOrd="0" destOrd="0" presId="urn:microsoft.com/office/officeart/2005/8/layout/cycle7"/>
    <dgm:cxn modelId="{9D367685-96DF-4907-ACBA-AF5C1542943B}" type="presOf" srcId="{46F5E972-9B74-4FCB-881C-E4E8B4476624}" destId="{8BD330AD-88DA-4DEC-836E-EEF359FE3CFD}" srcOrd="0" destOrd="0" presId="urn:microsoft.com/office/officeart/2005/8/layout/cycle7"/>
    <dgm:cxn modelId="{EB24AE93-EF41-4E80-9ED4-6388CC670F63}" srcId="{46F5E972-9B74-4FCB-881C-E4E8B4476624}" destId="{7ACFA816-37EC-449C-AFF5-8C2A92521913}" srcOrd="1" destOrd="0" parTransId="{E0CCDCA1-B0C8-4094-810E-2AB936B43B00}" sibTransId="{A4BD6D83-8C29-4285-BEAA-946B4647BF3C}"/>
    <dgm:cxn modelId="{3C4B1FA7-9522-4637-B529-061BB2459E67}" type="presOf" srcId="{6384CFBC-1FAA-4231-B0A4-81F347D34F0E}" destId="{C7FD6C2C-B874-4158-980B-411839AEC803}" srcOrd="0" destOrd="0" presId="urn:microsoft.com/office/officeart/2005/8/layout/cycle7"/>
    <dgm:cxn modelId="{0CA86DCF-D352-45B0-AA03-E5282CFAC47D}" type="presOf" srcId="{C7CD91DD-3B26-45B3-937D-DFEF9E75DE09}" destId="{D5090255-34D7-4610-981B-8169E1019F0A}" srcOrd="1" destOrd="0" presId="urn:microsoft.com/office/officeart/2005/8/layout/cycle7"/>
    <dgm:cxn modelId="{3E59C6F2-0B68-4D65-A13C-1B304DEA615A}" srcId="{46F5E972-9B74-4FCB-881C-E4E8B4476624}" destId="{3F0828D5-76B8-42E2-A2FF-531BF2DDF830}" srcOrd="0" destOrd="0" parTransId="{08DC4CCC-76FB-4249-9AAC-AB5F08688438}" sibTransId="{C7CD91DD-3B26-45B3-937D-DFEF9E75DE09}"/>
    <dgm:cxn modelId="{40ACE719-3F85-44BF-8206-FE092024DB9E}" type="presParOf" srcId="{8BD330AD-88DA-4DEC-836E-EEF359FE3CFD}" destId="{1C65AC80-BC59-4D65-89D2-257FF271B9CF}" srcOrd="0" destOrd="0" presId="urn:microsoft.com/office/officeart/2005/8/layout/cycle7"/>
    <dgm:cxn modelId="{8D140908-44C6-469E-BED4-D442938658B7}" type="presParOf" srcId="{8BD330AD-88DA-4DEC-836E-EEF359FE3CFD}" destId="{4447A806-376F-4D46-A50F-2B2A14D00EC4}" srcOrd="1" destOrd="0" presId="urn:microsoft.com/office/officeart/2005/8/layout/cycle7"/>
    <dgm:cxn modelId="{E868E7B5-9A97-48F7-9D9E-096B58A5B719}" type="presParOf" srcId="{4447A806-376F-4D46-A50F-2B2A14D00EC4}" destId="{D5090255-34D7-4610-981B-8169E1019F0A}" srcOrd="0" destOrd="0" presId="urn:microsoft.com/office/officeart/2005/8/layout/cycle7"/>
    <dgm:cxn modelId="{10A53A0C-6F83-4132-87F5-13F6B16EB805}" type="presParOf" srcId="{8BD330AD-88DA-4DEC-836E-EEF359FE3CFD}" destId="{47AC7315-778B-4A55-A201-B56E4F9FE497}" srcOrd="2" destOrd="0" presId="urn:microsoft.com/office/officeart/2005/8/layout/cycle7"/>
    <dgm:cxn modelId="{CD2CEA17-74A6-4CF7-9EEB-D1F03F703469}" type="presParOf" srcId="{8BD330AD-88DA-4DEC-836E-EEF359FE3CFD}" destId="{A3061BB1-F135-4582-BFF1-F1A9A7400ACD}" srcOrd="3" destOrd="0" presId="urn:microsoft.com/office/officeart/2005/8/layout/cycle7"/>
    <dgm:cxn modelId="{6346270F-792B-4DA1-A515-1405A90A703F}" type="presParOf" srcId="{A3061BB1-F135-4582-BFF1-F1A9A7400ACD}" destId="{0AA9426B-AFC5-406B-8A17-2DFF62E907D9}" srcOrd="0" destOrd="0" presId="urn:microsoft.com/office/officeart/2005/8/layout/cycle7"/>
    <dgm:cxn modelId="{623E799A-8122-486D-B346-831A3BB10148}" type="presParOf" srcId="{8BD330AD-88DA-4DEC-836E-EEF359FE3CFD}" destId="{C7FD6C2C-B874-4158-980B-411839AEC803}" srcOrd="4" destOrd="0" presId="urn:microsoft.com/office/officeart/2005/8/layout/cycle7"/>
    <dgm:cxn modelId="{0D1AF2C3-F9EA-48B3-A4FD-D9AF875016C0}" type="presParOf" srcId="{8BD330AD-88DA-4DEC-836E-EEF359FE3CFD}" destId="{5E70B88E-86E2-42FA-8E6B-1A28777A17A8}" srcOrd="5" destOrd="0" presId="urn:microsoft.com/office/officeart/2005/8/layout/cycle7"/>
    <dgm:cxn modelId="{45194E35-2588-4B86-B4C8-7682EFB7B158}" type="presParOf" srcId="{5E70B88E-86E2-42FA-8E6B-1A28777A17A8}" destId="{CD141F57-CCC5-4F2A-8A8E-E07ECD859E3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6F1CE-3C3E-4F32-94D8-9708443CD426}">
      <dsp:nvSpPr>
        <dsp:cNvPr id="0" name=""/>
        <dsp:cNvSpPr/>
      </dsp:nvSpPr>
      <dsp:spPr>
        <a:xfrm>
          <a:off x="0" y="1020086"/>
          <a:ext cx="1984374" cy="1984374"/>
        </a:xfrm>
        <a:prstGeom prst="ellips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Berlin Sans FB Demi" panose="020E0802020502020306" pitchFamily="34" charset="0"/>
            </a:rPr>
            <a:t>ESL</a:t>
          </a:r>
          <a:r>
            <a:rPr lang="en-US" sz="1800" kern="1200" baseline="0" dirty="0">
              <a:latin typeface="Berlin Sans FB Demi" panose="020E0802020502020306" pitchFamily="34" charset="0"/>
            </a:rPr>
            <a:t> framework</a:t>
          </a:r>
          <a:endParaRPr lang="en-US" sz="1800" kern="1200" dirty="0">
            <a:latin typeface="Berlin Sans FB Demi" panose="020E0802020502020306" pitchFamily="34" charset="0"/>
          </a:endParaRPr>
        </a:p>
      </dsp:txBody>
      <dsp:txXfrm>
        <a:off x="290605" y="1310691"/>
        <a:ext cx="1403164" cy="1403164"/>
      </dsp:txXfrm>
    </dsp:sp>
    <dsp:sp modelId="{2DFFB266-2F40-424E-A815-190C528BF787}">
      <dsp:nvSpPr>
        <dsp:cNvPr id="0" name=""/>
        <dsp:cNvSpPr/>
      </dsp:nvSpPr>
      <dsp:spPr>
        <a:xfrm>
          <a:off x="1984375" y="1020086"/>
          <a:ext cx="1984374" cy="198437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C00000"/>
              </a:solidFill>
              <a:latin typeface="Berlin Sans FB Demi" panose="020E0802020502020306" pitchFamily="34" charset="0"/>
            </a:rPr>
            <a:t>CSLCs with GBA elements </a:t>
          </a:r>
          <a:endParaRPr lang="en-US" sz="1800" kern="1200" dirty="0"/>
        </a:p>
      </dsp:txBody>
      <dsp:txXfrm>
        <a:off x="2274980" y="1310691"/>
        <a:ext cx="1403164" cy="1403164"/>
      </dsp:txXfrm>
    </dsp:sp>
    <dsp:sp modelId="{1F957DF3-F85C-4F5F-BE4E-1A87C11A4083}">
      <dsp:nvSpPr>
        <dsp:cNvPr id="0" name=""/>
        <dsp:cNvSpPr/>
      </dsp:nvSpPr>
      <dsp:spPr>
        <a:xfrm>
          <a:off x="3968750" y="1020086"/>
          <a:ext cx="1984374" cy="1984374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Berlin Sans FB Demi" panose="020E0802020502020306" pitchFamily="34" charset="0"/>
            </a:rPr>
            <a:t>Sharing good practices for ESL</a:t>
          </a:r>
        </a:p>
      </dsp:txBody>
      <dsp:txXfrm>
        <a:off x="4259355" y="1310691"/>
        <a:ext cx="1403164" cy="1403164"/>
      </dsp:txXfrm>
    </dsp:sp>
    <dsp:sp modelId="{5D697274-8C8A-4855-9C12-6F404023845E}">
      <dsp:nvSpPr>
        <dsp:cNvPr id="0" name=""/>
        <dsp:cNvSpPr/>
      </dsp:nvSpPr>
      <dsp:spPr>
        <a:xfrm>
          <a:off x="5953124" y="1020086"/>
          <a:ext cx="1984374" cy="1984374"/>
        </a:xfrm>
        <a:prstGeom prst="ellipse">
          <a:avLst/>
        </a:prstGeom>
        <a:solidFill>
          <a:schemeClr val="accent6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Berlin Sans FB Demi" panose="020E0802020502020306" pitchFamily="34" charset="0"/>
            </a:rPr>
            <a:t>Q&amp;A</a:t>
          </a:r>
        </a:p>
      </dsp:txBody>
      <dsp:txXfrm>
        <a:off x="6243729" y="1310691"/>
        <a:ext cx="1403164" cy="1403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5AC80-BC59-4D65-89D2-257FF271B9CF}">
      <dsp:nvSpPr>
        <dsp:cNvPr id="0" name=""/>
        <dsp:cNvSpPr/>
      </dsp:nvSpPr>
      <dsp:spPr>
        <a:xfrm>
          <a:off x="195503" y="294626"/>
          <a:ext cx="3305375" cy="559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1600" b="1" kern="1200" dirty="0">
              <a:latin typeface="+mn-lt"/>
              <a:cs typeface="Times New Roman" panose="02020603050405020304" pitchFamily="18" charset="0"/>
            </a:rPr>
            <a:t>Concrete experience/ Direct service </a:t>
          </a:r>
        </a:p>
      </dsp:txBody>
      <dsp:txXfrm>
        <a:off x="211883" y="311006"/>
        <a:ext cx="3272615" cy="526504"/>
      </dsp:txXfrm>
    </dsp:sp>
    <dsp:sp modelId="{4447A806-376F-4D46-A50F-2B2A14D00EC4}">
      <dsp:nvSpPr>
        <dsp:cNvPr id="0" name=""/>
        <dsp:cNvSpPr/>
      </dsp:nvSpPr>
      <dsp:spPr>
        <a:xfrm rot="3600000">
          <a:off x="2047877" y="1445710"/>
          <a:ext cx="745925" cy="240810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HK" sz="1600" b="1" kern="1200">
            <a:latin typeface="+mn-lt"/>
          </a:endParaRPr>
        </a:p>
      </dsp:txBody>
      <dsp:txXfrm>
        <a:off x="2120120" y="1493872"/>
        <a:ext cx="601439" cy="144486"/>
      </dsp:txXfrm>
    </dsp:sp>
    <dsp:sp modelId="{47AC7315-778B-4A55-A201-B56E4F9FE497}">
      <dsp:nvSpPr>
        <dsp:cNvPr id="0" name=""/>
        <dsp:cNvSpPr/>
      </dsp:nvSpPr>
      <dsp:spPr>
        <a:xfrm>
          <a:off x="2337347" y="2278339"/>
          <a:ext cx="1295352" cy="529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331599"/>
                <a:satOff val="-6857"/>
                <a:lumOff val="1601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-331599"/>
                <a:satOff val="-6857"/>
                <a:lumOff val="1601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1600" b="1" kern="1200" dirty="0">
              <a:latin typeface="+mn-lt"/>
              <a:cs typeface="Times New Roman" panose="02020603050405020304" pitchFamily="18" charset="0"/>
            </a:rPr>
            <a:t>Reflection</a:t>
          </a:r>
        </a:p>
      </dsp:txBody>
      <dsp:txXfrm>
        <a:off x="2352868" y="2293860"/>
        <a:ext cx="1264310" cy="498898"/>
      </dsp:txXfrm>
    </dsp:sp>
    <dsp:sp modelId="{A3061BB1-F135-4582-BFF1-F1A9A7400ACD}">
      <dsp:nvSpPr>
        <dsp:cNvPr id="0" name=""/>
        <dsp:cNvSpPr/>
      </dsp:nvSpPr>
      <dsp:spPr>
        <a:xfrm rot="10800000">
          <a:off x="1498181" y="2422904"/>
          <a:ext cx="745925" cy="240810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331630"/>
                <a:satOff val="-6603"/>
                <a:lumOff val="1477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90000"/>
                <a:hueOff val="-331630"/>
                <a:satOff val="-6603"/>
                <a:lumOff val="1477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HK" sz="1600" b="1" kern="1200">
            <a:latin typeface="+mn-lt"/>
          </a:endParaRPr>
        </a:p>
      </dsp:txBody>
      <dsp:txXfrm rot="10800000">
        <a:off x="1570424" y="2471066"/>
        <a:ext cx="601439" cy="144486"/>
      </dsp:txXfrm>
    </dsp:sp>
    <dsp:sp modelId="{C7FD6C2C-B874-4158-980B-411839AEC803}">
      <dsp:nvSpPr>
        <dsp:cNvPr id="0" name=""/>
        <dsp:cNvSpPr/>
      </dsp:nvSpPr>
      <dsp:spPr>
        <a:xfrm>
          <a:off x="17777" y="2267207"/>
          <a:ext cx="1387163" cy="5522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663198"/>
                <a:satOff val="-13713"/>
                <a:lumOff val="3203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-663198"/>
                <a:satOff val="-13713"/>
                <a:lumOff val="3203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1600" b="1" kern="1200" dirty="0">
              <a:latin typeface="+mn-lt"/>
              <a:cs typeface="Times New Roman" panose="02020603050405020304" pitchFamily="18" charset="0"/>
            </a:rPr>
            <a:t>Proposal/</a:t>
          </a:r>
          <a:br>
            <a:rPr lang="en-HK" sz="1600" b="1" kern="1200" dirty="0">
              <a:latin typeface="+mn-lt"/>
              <a:cs typeface="Times New Roman" panose="02020603050405020304" pitchFamily="18" charset="0"/>
            </a:rPr>
          </a:br>
          <a:r>
            <a:rPr lang="en-HK" sz="1600" b="1" kern="1200" dirty="0">
              <a:latin typeface="+mn-lt"/>
              <a:cs typeface="Times New Roman" panose="02020603050405020304" pitchFamily="18" charset="0"/>
            </a:rPr>
            <a:t>Planning</a:t>
          </a:r>
        </a:p>
      </dsp:txBody>
      <dsp:txXfrm>
        <a:off x="33951" y="2283381"/>
        <a:ext cx="1354815" cy="519857"/>
      </dsp:txXfrm>
    </dsp:sp>
    <dsp:sp modelId="{5E70B88E-86E2-42FA-8E6B-1A28777A17A8}">
      <dsp:nvSpPr>
        <dsp:cNvPr id="0" name=""/>
        <dsp:cNvSpPr/>
      </dsp:nvSpPr>
      <dsp:spPr>
        <a:xfrm rot="18000000">
          <a:off x="905793" y="1440144"/>
          <a:ext cx="745925" cy="240810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663260"/>
                <a:satOff val="-13205"/>
                <a:lumOff val="2954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90000"/>
                <a:hueOff val="-663260"/>
                <a:satOff val="-13205"/>
                <a:lumOff val="2954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HK" sz="1600" b="1" kern="1200">
            <a:latin typeface="+mn-lt"/>
          </a:endParaRPr>
        </a:p>
      </dsp:txBody>
      <dsp:txXfrm>
        <a:off x="978036" y="1488306"/>
        <a:ext cx="601439" cy="1444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5AC80-BC59-4D65-89D2-257FF271B9CF}">
      <dsp:nvSpPr>
        <dsp:cNvPr id="0" name=""/>
        <dsp:cNvSpPr/>
      </dsp:nvSpPr>
      <dsp:spPr>
        <a:xfrm>
          <a:off x="1177343" y="72173"/>
          <a:ext cx="1432813" cy="532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1600" b="1" kern="1200" dirty="0">
              <a:latin typeface="+mn-lt"/>
              <a:cs typeface="Times New Roman" panose="02020603050405020304" pitchFamily="18" charset="0"/>
            </a:rPr>
            <a:t>Experience</a:t>
          </a:r>
        </a:p>
      </dsp:txBody>
      <dsp:txXfrm>
        <a:off x="1192953" y="87783"/>
        <a:ext cx="1401593" cy="501736"/>
      </dsp:txXfrm>
    </dsp:sp>
    <dsp:sp modelId="{4447A806-376F-4D46-A50F-2B2A14D00EC4}">
      <dsp:nvSpPr>
        <dsp:cNvPr id="0" name=""/>
        <dsp:cNvSpPr/>
      </dsp:nvSpPr>
      <dsp:spPr>
        <a:xfrm rot="3600000">
          <a:off x="2082623" y="1143428"/>
          <a:ext cx="684017" cy="229476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HK" sz="1600" b="1" kern="1200">
            <a:latin typeface="+mn-lt"/>
          </a:endParaRPr>
        </a:p>
      </dsp:txBody>
      <dsp:txXfrm>
        <a:off x="2151466" y="1189323"/>
        <a:ext cx="546331" cy="137686"/>
      </dsp:txXfrm>
    </dsp:sp>
    <dsp:sp modelId="{47AC7315-778B-4A55-A201-B56E4F9FE497}">
      <dsp:nvSpPr>
        <dsp:cNvPr id="0" name=""/>
        <dsp:cNvSpPr/>
      </dsp:nvSpPr>
      <dsp:spPr>
        <a:xfrm>
          <a:off x="2306078" y="1911203"/>
          <a:ext cx="1344038" cy="611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331599"/>
                <a:satOff val="-6857"/>
                <a:lumOff val="1601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-331599"/>
                <a:satOff val="-6857"/>
                <a:lumOff val="1601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1600" b="1" kern="1200" dirty="0">
              <a:latin typeface="+mn-lt"/>
              <a:cs typeface="Times New Roman" panose="02020603050405020304" pitchFamily="18" charset="0"/>
            </a:rPr>
            <a:t>Reflection</a:t>
          </a:r>
        </a:p>
      </dsp:txBody>
      <dsp:txXfrm>
        <a:off x="2323979" y="1929104"/>
        <a:ext cx="1308236" cy="575386"/>
      </dsp:txXfrm>
    </dsp:sp>
    <dsp:sp modelId="{A3061BB1-F135-4582-BFF1-F1A9A7400ACD}">
      <dsp:nvSpPr>
        <dsp:cNvPr id="0" name=""/>
        <dsp:cNvSpPr/>
      </dsp:nvSpPr>
      <dsp:spPr>
        <a:xfrm rot="10800000">
          <a:off x="1536559" y="2102059"/>
          <a:ext cx="684017" cy="229476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331630"/>
                <a:satOff val="-6603"/>
                <a:lumOff val="1477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90000"/>
                <a:hueOff val="-331630"/>
                <a:satOff val="-6603"/>
                <a:lumOff val="1477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HK" sz="1600" b="1" kern="1200">
            <a:latin typeface="+mn-lt"/>
          </a:endParaRPr>
        </a:p>
      </dsp:txBody>
      <dsp:txXfrm rot="10800000">
        <a:off x="1605402" y="2147954"/>
        <a:ext cx="546331" cy="137686"/>
      </dsp:txXfrm>
    </dsp:sp>
    <dsp:sp modelId="{C7FD6C2C-B874-4158-980B-411839AEC803}">
      <dsp:nvSpPr>
        <dsp:cNvPr id="0" name=""/>
        <dsp:cNvSpPr/>
      </dsp:nvSpPr>
      <dsp:spPr>
        <a:xfrm>
          <a:off x="167745" y="1910607"/>
          <a:ext cx="1283312" cy="612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663198"/>
                <a:satOff val="-13713"/>
                <a:lumOff val="3203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-663198"/>
                <a:satOff val="-13713"/>
                <a:lumOff val="3203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1600" b="1" kern="1200" dirty="0">
              <a:latin typeface="+mn-lt"/>
              <a:cs typeface="Times New Roman" panose="02020603050405020304" pitchFamily="18" charset="0"/>
            </a:rPr>
            <a:t>Proposal</a:t>
          </a:r>
        </a:p>
      </dsp:txBody>
      <dsp:txXfrm>
        <a:off x="185681" y="1928543"/>
        <a:ext cx="1247440" cy="576509"/>
      </dsp:txXfrm>
    </dsp:sp>
    <dsp:sp modelId="{5E70B88E-86E2-42FA-8E6B-1A28777A17A8}">
      <dsp:nvSpPr>
        <dsp:cNvPr id="0" name=""/>
        <dsp:cNvSpPr/>
      </dsp:nvSpPr>
      <dsp:spPr>
        <a:xfrm rot="18000000">
          <a:off x="1021031" y="1143129"/>
          <a:ext cx="684017" cy="229476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-663260"/>
                <a:satOff val="-13205"/>
                <a:lumOff val="2954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90000"/>
                <a:hueOff val="-663260"/>
                <a:satOff val="-13205"/>
                <a:lumOff val="2954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HK" sz="1600" b="1" kern="1200">
            <a:latin typeface="+mn-lt"/>
          </a:endParaRPr>
        </a:p>
      </dsp:txBody>
      <dsp:txXfrm>
        <a:off x="1089874" y="1189024"/>
        <a:ext cx="546331" cy="137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g2ad545a749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2" name="Google Shape;602;g2ad545a749e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53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en-GB" sz="1400" i="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Remarks: </a:t>
            </a:r>
            <a:endParaRPr lang="en-US" sz="1400" i="0" dirty="0">
              <a:effectLst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0"/>
              </a:spcAft>
              <a:buFont typeface="+mj-lt"/>
              <a:buAutoNum type="romanLcPeriod"/>
              <a:tabLst>
                <a:tab pos="228600" algn="l"/>
              </a:tabLst>
            </a:pPr>
            <a:r>
              <a:rPr lang="en-GB" sz="1400" i="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Calculation based on 1.5 experiential hours equal to 1 contact hour.</a:t>
            </a:r>
            <a:endParaRPr lang="en-US" sz="1400" i="0" dirty="0">
              <a:effectLst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0"/>
              </a:spcAft>
              <a:buFont typeface="+mj-lt"/>
              <a:buAutoNum type="romanLcPeriod"/>
              <a:tabLst>
                <a:tab pos="228600" algn="l"/>
              </a:tabLst>
            </a:pPr>
            <a:r>
              <a:rPr lang="en-GB" sz="1400" i="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To ensure smooth implementation of the out-of-classroom concrete experience, “add/ drop period” is allowed ONLY within the classroom/ lecture session(s), which should be held within the add/ drop period; the out-of-classroom concrete experience should be held after the add/drop period.</a:t>
            </a:r>
            <a:endParaRPr lang="en-US" sz="1400" i="0" dirty="0">
              <a:effectLst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0"/>
              </a:spcAft>
              <a:buFont typeface="+mj-lt"/>
              <a:buAutoNum type="romanLcPeriod"/>
              <a:tabLst>
                <a:tab pos="228600" algn="l"/>
              </a:tabLst>
            </a:pPr>
            <a:r>
              <a:rPr lang="en-GB" sz="1400" i="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For CSLC with GBA elements, reflection and group sharing session(s) could be held in either Hong Kong or GBA.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09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24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66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Remarks: </a:t>
            </a:r>
            <a:b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Calculation based on 1.5 experiential hours equal to 1 contact hour</a:t>
            </a:r>
          </a:p>
          <a:p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Ii. ELCs on E&amp;I (for non-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BEd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SY 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remains 3 cps (2 cps are equivalent to E&amp;I &amp; 1 cp is equivalent to NSE)</a:t>
            </a:r>
          </a:p>
        </p:txBody>
      </p:sp>
    </p:spTree>
    <p:extLst>
      <p:ext uri="{BB962C8B-B14F-4D97-AF65-F5344CB8AC3E}">
        <p14:creationId xmlns:p14="http://schemas.microsoft.com/office/powerpoint/2010/main" val="3548503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Non-</a:t>
            </a:r>
            <a:r>
              <a:rPr lang="en-US" dirty="0" err="1"/>
              <a:t>BEd</a:t>
            </a:r>
            <a:r>
              <a:rPr lang="en-US" dirty="0"/>
              <a:t> students are required to take the compulsory ELC on E&amp;I in the assigned semester in Year 2.</a:t>
            </a:r>
          </a:p>
        </p:txBody>
      </p:sp>
    </p:spTree>
    <p:extLst>
      <p:ext uri="{BB962C8B-B14F-4D97-AF65-F5344CB8AC3E}">
        <p14:creationId xmlns:p14="http://schemas.microsoft.com/office/powerpoint/2010/main" val="40565644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581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608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9" name="Google Shape;1829;g2ad7a0e1797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0" name="Google Shape;1830;g2ad7a0e1797_0_13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32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28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23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Non-</a:t>
            </a:r>
            <a:r>
              <a:rPr lang="en-US" dirty="0" err="1"/>
              <a:t>BEd</a:t>
            </a:r>
            <a:r>
              <a:rPr lang="en-US" dirty="0"/>
              <a:t> students are required to take the compulsory ELC on E&amp;I in the assigned semester in Year 2.</a:t>
            </a:r>
          </a:p>
        </p:txBody>
      </p:sp>
    </p:spTree>
    <p:extLst>
      <p:ext uri="{BB962C8B-B14F-4D97-AF65-F5344CB8AC3E}">
        <p14:creationId xmlns:p14="http://schemas.microsoft.com/office/powerpoint/2010/main" val="3731068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97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500" i="0" u="none" strike="noStrike" baseline="0" dirty="0">
                <a:effectLst/>
                <a:latin typeface="Arial" panose="020B0604020202020204" pitchFamily="34" charset="0"/>
              </a:rPr>
              <a:t>Remarks: </a:t>
            </a:r>
            <a:br>
              <a:rPr lang="en-US" sz="1500" i="0" u="none" strike="noStrike" baseline="0" dirty="0">
                <a:effectLst/>
                <a:latin typeface="Arial" panose="020B0604020202020204" pitchFamily="34" charset="0"/>
              </a:rPr>
            </a:br>
            <a:r>
              <a:rPr lang="en-US" sz="1500" i="0" u="none" strike="noStrike" baseline="0" dirty="0" err="1">
                <a:effectLst/>
                <a:latin typeface="Arial" panose="020B0604020202020204" pitchFamily="34" charset="0"/>
              </a:rPr>
              <a:t>i</a:t>
            </a:r>
            <a:r>
              <a:rPr lang="en-US" sz="1500" i="0" u="none" strike="noStrike" baseline="0" dirty="0">
                <a:effectLst/>
                <a:latin typeface="Arial" panose="020B0604020202020204" pitchFamily="34" charset="0"/>
              </a:rPr>
              <a:t>. Calculation based on 1.5 experiential hours equal to 1 contact hour</a:t>
            </a:r>
            <a:endParaRPr lang="en-US" sz="1500" i="0" baseline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33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59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en-GB" sz="1500" i="0" baseline="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Remarks: </a:t>
            </a:r>
            <a:endParaRPr lang="en-US" sz="1500" i="0" baseline="0" dirty="0">
              <a:effectLst/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0"/>
              </a:spcAft>
              <a:buFont typeface="+mj-lt"/>
              <a:buAutoNum type="romanLcPeriod"/>
              <a:tabLst>
                <a:tab pos="228600" algn="l"/>
              </a:tabLst>
            </a:pPr>
            <a:r>
              <a:rPr lang="en-GB" sz="1500" i="0" baseline="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Calculation based on 1.5 experiential hours equal to 1 contact hour.</a:t>
            </a:r>
            <a:endParaRPr lang="en-US" sz="1500" i="0" baseline="0" dirty="0">
              <a:effectLst/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0"/>
              </a:spcAft>
              <a:buFont typeface="+mj-lt"/>
              <a:buAutoNum type="romanLcPeriod"/>
              <a:tabLst>
                <a:tab pos="228600" algn="l"/>
              </a:tabLst>
            </a:pPr>
            <a:r>
              <a:rPr lang="en-GB" sz="1500" i="0" baseline="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To ensure smooth implementation of the out-of-classroom concrete experience, “add/ drop period” is allowed ONLY within the classroom/ lecture session(s), which should be held within the add/ drop period; the out-of-classroom concrete experience should be held after the add/drop period.</a:t>
            </a:r>
            <a:endParaRPr lang="en-US" sz="1500" i="0" baseline="0" dirty="0">
              <a:effectLst/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0"/>
              </a:spcAft>
              <a:buFont typeface="+mj-lt"/>
              <a:buAutoNum type="romanLcPeriod"/>
              <a:tabLst>
                <a:tab pos="228600" algn="l"/>
              </a:tabLst>
            </a:pPr>
            <a:r>
              <a:rPr lang="en-GB" sz="1500" i="0" baseline="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For CSLC with GBA elements, reflection and group sharing session(s) could be held in either Hong Kong or GBA.</a:t>
            </a:r>
            <a:endParaRPr lang="en-US" sz="1500" i="0" baseline="0" dirty="0">
              <a:effectLst/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208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6549301" y="3066137"/>
            <a:ext cx="3294304" cy="2614445"/>
          </a:xfrm>
          <a:custGeom>
            <a:avLst/>
            <a:gdLst/>
            <a:ahLst/>
            <a:cxnLst/>
            <a:rect l="l" t="t" r="r" b="b"/>
            <a:pathLst>
              <a:path w="12254" h="9725" extrusionOk="0">
                <a:moveTo>
                  <a:pt x="824" y="9725"/>
                </a:moveTo>
                <a:cubicBezTo>
                  <a:pt x="331" y="9301"/>
                  <a:pt x="0" y="8593"/>
                  <a:pt x="0" y="7947"/>
                </a:cubicBezTo>
                <a:cubicBezTo>
                  <a:pt x="0" y="6868"/>
                  <a:pt x="861" y="4375"/>
                  <a:pt x="3789" y="3854"/>
                </a:cubicBezTo>
                <a:cubicBezTo>
                  <a:pt x="4887" y="3659"/>
                  <a:pt x="6056" y="3622"/>
                  <a:pt x="7022" y="3070"/>
                </a:cubicBezTo>
                <a:cubicBezTo>
                  <a:pt x="8035" y="2492"/>
                  <a:pt x="8637" y="1396"/>
                  <a:pt x="9583" y="715"/>
                </a:cubicBezTo>
                <a:cubicBezTo>
                  <a:pt x="10335" y="173"/>
                  <a:pt x="11296" y="-80"/>
                  <a:pt x="12222" y="21"/>
                </a:cubicBezTo>
                <a:cubicBezTo>
                  <a:pt x="12222" y="21"/>
                  <a:pt x="12294" y="9538"/>
                  <a:pt x="12222" y="9538"/>
                </a:cubicBezTo>
                <a:cubicBezTo>
                  <a:pt x="12150" y="9538"/>
                  <a:pt x="824" y="9725"/>
                  <a:pt x="824" y="9725"/>
                </a:cubicBezTo>
                <a:close/>
              </a:path>
            </a:pathLst>
          </a:custGeom>
          <a:gradFill>
            <a:gsLst>
              <a:gs pos="0">
                <a:srgbClr val="F9FBFD"/>
              </a:gs>
              <a:gs pos="100000">
                <a:srgbClr val="D9ECFF"/>
              </a:gs>
            </a:gsLst>
            <a:lin ang="5400012" scaled="0"/>
          </a:gradFill>
          <a:ln>
            <a:noFill/>
          </a:ln>
        </p:spPr>
        <p:txBody>
          <a:bodyPr spcFirstLastPara="1" wrap="square" lIns="90000" tIns="45000" rIns="90000" bIns="4500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-70135" y="-95935"/>
            <a:ext cx="2807280" cy="3133440"/>
          </a:xfrm>
          <a:custGeom>
            <a:avLst/>
            <a:gdLst/>
            <a:ahLst/>
            <a:cxnLst/>
            <a:rect l="l" t="t" r="r" b="b"/>
            <a:pathLst>
              <a:path w="7798" h="8704" extrusionOk="0">
                <a:moveTo>
                  <a:pt x="0" y="8704"/>
                </a:moveTo>
                <a:cubicBezTo>
                  <a:pt x="773" y="8641"/>
                  <a:pt x="1436" y="8422"/>
                  <a:pt x="1949" y="7864"/>
                </a:cubicBezTo>
                <a:cubicBezTo>
                  <a:pt x="2542" y="7221"/>
                  <a:pt x="2610" y="6284"/>
                  <a:pt x="3011" y="5517"/>
                </a:cubicBezTo>
                <a:cubicBezTo>
                  <a:pt x="3527" y="4527"/>
                  <a:pt x="4559" y="3884"/>
                  <a:pt x="5598" y="3397"/>
                </a:cubicBezTo>
                <a:cubicBezTo>
                  <a:pt x="6273" y="3081"/>
                  <a:pt x="7011" y="2779"/>
                  <a:pt x="7421" y="2176"/>
                </a:cubicBezTo>
                <a:cubicBezTo>
                  <a:pt x="7847" y="1549"/>
                  <a:pt x="7818" y="746"/>
                  <a:pt x="7774" y="0"/>
                </a:cubicBezTo>
                <a:lnTo>
                  <a:pt x="0" y="0"/>
                </a:lnTo>
                <a:lnTo>
                  <a:pt x="0" y="8704"/>
                </a:lnTo>
                <a:close/>
              </a:path>
            </a:pathLst>
          </a:custGeom>
          <a:gradFill>
            <a:gsLst>
              <a:gs pos="0">
                <a:srgbClr val="F9FBFD"/>
              </a:gs>
              <a:gs pos="100000">
                <a:srgbClr val="D9ECFF"/>
              </a:gs>
            </a:gsLst>
            <a:lin ang="5400012" scaled="0"/>
          </a:gradFill>
          <a:ln>
            <a:noFill/>
          </a:ln>
        </p:spPr>
        <p:txBody>
          <a:bodyPr spcFirstLastPara="1" wrap="square" lIns="90000" tIns="45000" rIns="90000" bIns="4500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929625" y="1730806"/>
            <a:ext cx="52848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00">
                <a:solidFill>
                  <a:srgbClr val="08328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929625" y="3019089"/>
            <a:ext cx="5284800" cy="39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loo 2"/>
                <a:ea typeface="Baloo 2"/>
                <a:cs typeface="Baloo 2"/>
                <a:sym typeface="Baloo 2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437917" y="398465"/>
            <a:ext cx="4246429" cy="4519508"/>
            <a:chOff x="437917" y="398465"/>
            <a:chExt cx="4246429" cy="4519508"/>
          </a:xfrm>
        </p:grpSpPr>
        <p:grpSp>
          <p:nvGrpSpPr>
            <p:cNvPr id="14" name="Google Shape;14;p2"/>
            <p:cNvGrpSpPr/>
            <p:nvPr/>
          </p:nvGrpSpPr>
          <p:grpSpPr>
            <a:xfrm rot="-3206233">
              <a:off x="4306089" y="4539715"/>
              <a:ext cx="315358" cy="315358"/>
              <a:chOff x="2144880" y="2493360"/>
              <a:chExt cx="315360" cy="315360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2144880" y="2493360"/>
                <a:ext cx="315360" cy="31536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876" extrusionOk="0">
                    <a:moveTo>
                      <a:pt x="767" y="137"/>
                    </a:moveTo>
                    <a:cubicBezTo>
                      <a:pt x="727" y="93"/>
                      <a:pt x="620" y="126"/>
                      <a:pt x="530" y="211"/>
                    </a:cubicBezTo>
                    <a:cubicBezTo>
                      <a:pt x="523" y="217"/>
                      <a:pt x="516" y="223"/>
                      <a:pt x="510" y="230"/>
                    </a:cubicBezTo>
                    <a:cubicBezTo>
                      <a:pt x="509" y="221"/>
                      <a:pt x="508" y="212"/>
                      <a:pt x="506" y="203"/>
                    </a:cubicBezTo>
                    <a:cubicBezTo>
                      <a:pt x="484" y="81"/>
                      <a:pt x="419" y="-10"/>
                      <a:pt x="360" y="1"/>
                    </a:cubicBezTo>
                    <a:cubicBezTo>
                      <a:pt x="301" y="12"/>
                      <a:pt x="271" y="119"/>
                      <a:pt x="293" y="241"/>
                    </a:cubicBezTo>
                    <a:cubicBezTo>
                      <a:pt x="297" y="265"/>
                      <a:pt x="304" y="287"/>
                      <a:pt x="310" y="308"/>
                    </a:cubicBezTo>
                    <a:cubicBezTo>
                      <a:pt x="290" y="300"/>
                      <a:pt x="268" y="293"/>
                      <a:pt x="244" y="288"/>
                    </a:cubicBezTo>
                    <a:cubicBezTo>
                      <a:pt x="123" y="260"/>
                      <a:pt x="15" y="285"/>
                      <a:pt x="2" y="344"/>
                    </a:cubicBezTo>
                    <a:cubicBezTo>
                      <a:pt x="-12" y="402"/>
                      <a:pt x="75" y="471"/>
                      <a:pt x="196" y="499"/>
                    </a:cubicBezTo>
                    <a:cubicBezTo>
                      <a:pt x="206" y="501"/>
                      <a:pt x="215" y="503"/>
                      <a:pt x="224" y="504"/>
                    </a:cubicBezTo>
                    <a:cubicBezTo>
                      <a:pt x="217" y="510"/>
                      <a:pt x="210" y="516"/>
                      <a:pt x="203" y="523"/>
                    </a:cubicBezTo>
                    <a:cubicBezTo>
                      <a:pt x="115" y="609"/>
                      <a:pt x="77" y="715"/>
                      <a:pt x="119" y="757"/>
                    </a:cubicBezTo>
                    <a:cubicBezTo>
                      <a:pt x="161" y="800"/>
                      <a:pt x="266" y="764"/>
                      <a:pt x="355" y="677"/>
                    </a:cubicBezTo>
                    <a:cubicBezTo>
                      <a:pt x="366" y="666"/>
                      <a:pt x="377" y="654"/>
                      <a:pt x="387" y="642"/>
                    </a:cubicBezTo>
                    <a:cubicBezTo>
                      <a:pt x="390" y="658"/>
                      <a:pt x="393" y="673"/>
                      <a:pt x="398" y="689"/>
                    </a:cubicBezTo>
                    <a:cubicBezTo>
                      <a:pt x="432" y="808"/>
                      <a:pt x="507" y="891"/>
                      <a:pt x="564" y="874"/>
                    </a:cubicBezTo>
                    <a:cubicBezTo>
                      <a:pt x="622" y="857"/>
                      <a:pt x="640" y="747"/>
                      <a:pt x="605" y="628"/>
                    </a:cubicBezTo>
                    <a:cubicBezTo>
                      <a:pt x="602" y="616"/>
                      <a:pt x="597" y="603"/>
                      <a:pt x="593" y="591"/>
                    </a:cubicBezTo>
                    <a:cubicBezTo>
                      <a:pt x="605" y="596"/>
                      <a:pt x="618" y="599"/>
                      <a:pt x="631" y="602"/>
                    </a:cubicBezTo>
                    <a:cubicBezTo>
                      <a:pt x="751" y="633"/>
                      <a:pt x="860" y="610"/>
                      <a:pt x="875" y="552"/>
                    </a:cubicBezTo>
                    <a:cubicBezTo>
                      <a:pt x="889" y="494"/>
                      <a:pt x="803" y="423"/>
                      <a:pt x="683" y="393"/>
                    </a:cubicBezTo>
                    <a:cubicBezTo>
                      <a:pt x="674" y="390"/>
                      <a:pt x="665" y="389"/>
                      <a:pt x="656" y="387"/>
                    </a:cubicBezTo>
                    <a:cubicBezTo>
                      <a:pt x="663" y="381"/>
                      <a:pt x="670" y="375"/>
                      <a:pt x="677" y="369"/>
                    </a:cubicBezTo>
                    <a:cubicBezTo>
                      <a:pt x="768" y="284"/>
                      <a:pt x="808" y="180"/>
                      <a:pt x="767" y="137"/>
                    </a:cubicBezTo>
                    <a:close/>
                  </a:path>
                </a:pathLst>
              </a:custGeom>
              <a:solidFill>
                <a:srgbClr val="FAB300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2270880" y="2620800"/>
                <a:ext cx="64080" cy="64080"/>
              </a:xfrm>
              <a:custGeom>
                <a:avLst/>
                <a:gdLst/>
                <a:ahLst/>
                <a:cxnLst/>
                <a:rect l="l" t="t" r="r" b="b"/>
                <a:pathLst>
                  <a:path w="178" h="178" extrusionOk="0">
                    <a:moveTo>
                      <a:pt x="162" y="38"/>
                    </a:moveTo>
                    <a:cubicBezTo>
                      <a:pt x="191" y="78"/>
                      <a:pt x="181" y="133"/>
                      <a:pt x="141" y="162"/>
                    </a:cubicBezTo>
                    <a:cubicBezTo>
                      <a:pt x="100" y="190"/>
                      <a:pt x="45" y="180"/>
                      <a:pt x="16" y="140"/>
                    </a:cubicBezTo>
                    <a:cubicBezTo>
                      <a:pt x="-12" y="100"/>
                      <a:pt x="-2" y="44"/>
                      <a:pt x="38" y="16"/>
                    </a:cubicBezTo>
                    <a:cubicBezTo>
                      <a:pt x="78" y="-13"/>
                      <a:pt x="134" y="-3"/>
                      <a:pt x="162" y="38"/>
                    </a:cubicBezTo>
                    <a:close/>
                  </a:path>
                </a:pathLst>
              </a:custGeom>
              <a:solidFill>
                <a:srgbClr val="E68213"/>
              </a:solidFill>
              <a:ln>
                <a:noFill/>
              </a:ln>
            </p:spPr>
            <p:txBody>
              <a:bodyPr spcFirstLastPara="1" wrap="square" lIns="90000" tIns="19075" rIns="90000" bIns="190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" name="Google Shape;17;p2"/>
            <p:cNvGrpSpPr/>
            <p:nvPr/>
          </p:nvGrpSpPr>
          <p:grpSpPr>
            <a:xfrm rot="2014825">
              <a:off x="2421838" y="459362"/>
              <a:ext cx="315356" cy="315356"/>
              <a:chOff x="2144880" y="2493360"/>
              <a:chExt cx="315360" cy="315360"/>
            </a:xfrm>
          </p:grpSpPr>
          <p:sp>
            <p:nvSpPr>
              <p:cNvPr id="18" name="Google Shape;18;p2"/>
              <p:cNvSpPr/>
              <p:nvPr/>
            </p:nvSpPr>
            <p:spPr>
              <a:xfrm>
                <a:off x="2144880" y="2493360"/>
                <a:ext cx="315360" cy="31536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876" extrusionOk="0">
                    <a:moveTo>
                      <a:pt x="767" y="137"/>
                    </a:moveTo>
                    <a:cubicBezTo>
                      <a:pt x="727" y="93"/>
                      <a:pt x="620" y="126"/>
                      <a:pt x="530" y="211"/>
                    </a:cubicBezTo>
                    <a:cubicBezTo>
                      <a:pt x="523" y="217"/>
                      <a:pt x="516" y="223"/>
                      <a:pt x="510" y="230"/>
                    </a:cubicBezTo>
                    <a:cubicBezTo>
                      <a:pt x="509" y="221"/>
                      <a:pt x="508" y="212"/>
                      <a:pt x="506" y="203"/>
                    </a:cubicBezTo>
                    <a:cubicBezTo>
                      <a:pt x="484" y="81"/>
                      <a:pt x="419" y="-10"/>
                      <a:pt x="360" y="1"/>
                    </a:cubicBezTo>
                    <a:cubicBezTo>
                      <a:pt x="301" y="12"/>
                      <a:pt x="271" y="119"/>
                      <a:pt x="293" y="241"/>
                    </a:cubicBezTo>
                    <a:cubicBezTo>
                      <a:pt x="297" y="265"/>
                      <a:pt x="304" y="287"/>
                      <a:pt x="310" y="308"/>
                    </a:cubicBezTo>
                    <a:cubicBezTo>
                      <a:pt x="290" y="300"/>
                      <a:pt x="268" y="293"/>
                      <a:pt x="244" y="288"/>
                    </a:cubicBezTo>
                    <a:cubicBezTo>
                      <a:pt x="123" y="260"/>
                      <a:pt x="15" y="285"/>
                      <a:pt x="2" y="344"/>
                    </a:cubicBezTo>
                    <a:cubicBezTo>
                      <a:pt x="-12" y="402"/>
                      <a:pt x="75" y="471"/>
                      <a:pt x="196" y="499"/>
                    </a:cubicBezTo>
                    <a:cubicBezTo>
                      <a:pt x="206" y="501"/>
                      <a:pt x="215" y="503"/>
                      <a:pt x="224" y="504"/>
                    </a:cubicBezTo>
                    <a:cubicBezTo>
                      <a:pt x="217" y="510"/>
                      <a:pt x="210" y="516"/>
                      <a:pt x="203" y="523"/>
                    </a:cubicBezTo>
                    <a:cubicBezTo>
                      <a:pt x="115" y="609"/>
                      <a:pt x="77" y="715"/>
                      <a:pt x="119" y="757"/>
                    </a:cubicBezTo>
                    <a:cubicBezTo>
                      <a:pt x="161" y="800"/>
                      <a:pt x="266" y="764"/>
                      <a:pt x="355" y="677"/>
                    </a:cubicBezTo>
                    <a:cubicBezTo>
                      <a:pt x="366" y="666"/>
                      <a:pt x="377" y="654"/>
                      <a:pt x="387" y="642"/>
                    </a:cubicBezTo>
                    <a:cubicBezTo>
                      <a:pt x="390" y="658"/>
                      <a:pt x="393" y="673"/>
                      <a:pt x="398" y="689"/>
                    </a:cubicBezTo>
                    <a:cubicBezTo>
                      <a:pt x="432" y="808"/>
                      <a:pt x="507" y="891"/>
                      <a:pt x="564" y="874"/>
                    </a:cubicBezTo>
                    <a:cubicBezTo>
                      <a:pt x="622" y="857"/>
                      <a:pt x="640" y="747"/>
                      <a:pt x="605" y="628"/>
                    </a:cubicBezTo>
                    <a:cubicBezTo>
                      <a:pt x="602" y="616"/>
                      <a:pt x="597" y="603"/>
                      <a:pt x="593" y="591"/>
                    </a:cubicBezTo>
                    <a:cubicBezTo>
                      <a:pt x="605" y="596"/>
                      <a:pt x="618" y="599"/>
                      <a:pt x="631" y="602"/>
                    </a:cubicBezTo>
                    <a:cubicBezTo>
                      <a:pt x="751" y="633"/>
                      <a:pt x="860" y="610"/>
                      <a:pt x="875" y="552"/>
                    </a:cubicBezTo>
                    <a:cubicBezTo>
                      <a:pt x="889" y="494"/>
                      <a:pt x="803" y="423"/>
                      <a:pt x="683" y="393"/>
                    </a:cubicBezTo>
                    <a:cubicBezTo>
                      <a:pt x="674" y="390"/>
                      <a:pt x="665" y="389"/>
                      <a:pt x="656" y="387"/>
                    </a:cubicBezTo>
                    <a:cubicBezTo>
                      <a:pt x="663" y="381"/>
                      <a:pt x="670" y="375"/>
                      <a:pt x="677" y="369"/>
                    </a:cubicBezTo>
                    <a:cubicBezTo>
                      <a:pt x="768" y="284"/>
                      <a:pt x="808" y="180"/>
                      <a:pt x="767" y="137"/>
                    </a:cubicBezTo>
                    <a:close/>
                  </a:path>
                </a:pathLst>
              </a:custGeom>
              <a:solidFill>
                <a:srgbClr val="FAB300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270880" y="2620800"/>
                <a:ext cx="64080" cy="64080"/>
              </a:xfrm>
              <a:custGeom>
                <a:avLst/>
                <a:gdLst/>
                <a:ahLst/>
                <a:cxnLst/>
                <a:rect l="l" t="t" r="r" b="b"/>
                <a:pathLst>
                  <a:path w="178" h="178" extrusionOk="0">
                    <a:moveTo>
                      <a:pt x="162" y="38"/>
                    </a:moveTo>
                    <a:cubicBezTo>
                      <a:pt x="191" y="78"/>
                      <a:pt x="181" y="133"/>
                      <a:pt x="141" y="162"/>
                    </a:cubicBezTo>
                    <a:cubicBezTo>
                      <a:pt x="100" y="190"/>
                      <a:pt x="45" y="180"/>
                      <a:pt x="16" y="140"/>
                    </a:cubicBezTo>
                    <a:cubicBezTo>
                      <a:pt x="-12" y="100"/>
                      <a:pt x="-2" y="44"/>
                      <a:pt x="38" y="16"/>
                    </a:cubicBezTo>
                    <a:cubicBezTo>
                      <a:pt x="78" y="-13"/>
                      <a:pt x="134" y="-3"/>
                      <a:pt x="162" y="38"/>
                    </a:cubicBezTo>
                    <a:close/>
                  </a:path>
                </a:pathLst>
              </a:custGeom>
              <a:solidFill>
                <a:srgbClr val="E68213"/>
              </a:solidFill>
              <a:ln>
                <a:noFill/>
              </a:ln>
            </p:spPr>
            <p:txBody>
              <a:bodyPr spcFirstLastPara="1" wrap="square" lIns="90000" tIns="19075" rIns="90000" bIns="190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" name="Google Shape;20;p2"/>
            <p:cNvGrpSpPr/>
            <p:nvPr/>
          </p:nvGrpSpPr>
          <p:grpSpPr>
            <a:xfrm>
              <a:off x="437917" y="2657623"/>
              <a:ext cx="315360" cy="315360"/>
              <a:chOff x="2144880" y="2493360"/>
              <a:chExt cx="315360" cy="315360"/>
            </a:xfrm>
          </p:grpSpPr>
          <p:sp>
            <p:nvSpPr>
              <p:cNvPr id="21" name="Google Shape;21;p2"/>
              <p:cNvSpPr/>
              <p:nvPr/>
            </p:nvSpPr>
            <p:spPr>
              <a:xfrm>
                <a:off x="2144880" y="2493360"/>
                <a:ext cx="315360" cy="31536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876" extrusionOk="0">
                    <a:moveTo>
                      <a:pt x="767" y="137"/>
                    </a:moveTo>
                    <a:cubicBezTo>
                      <a:pt x="727" y="93"/>
                      <a:pt x="620" y="126"/>
                      <a:pt x="530" y="211"/>
                    </a:cubicBezTo>
                    <a:cubicBezTo>
                      <a:pt x="523" y="217"/>
                      <a:pt x="516" y="223"/>
                      <a:pt x="510" y="230"/>
                    </a:cubicBezTo>
                    <a:cubicBezTo>
                      <a:pt x="509" y="221"/>
                      <a:pt x="508" y="212"/>
                      <a:pt x="506" y="203"/>
                    </a:cubicBezTo>
                    <a:cubicBezTo>
                      <a:pt x="484" y="81"/>
                      <a:pt x="419" y="-10"/>
                      <a:pt x="360" y="1"/>
                    </a:cubicBezTo>
                    <a:cubicBezTo>
                      <a:pt x="301" y="12"/>
                      <a:pt x="271" y="119"/>
                      <a:pt x="293" y="241"/>
                    </a:cubicBezTo>
                    <a:cubicBezTo>
                      <a:pt x="297" y="265"/>
                      <a:pt x="304" y="287"/>
                      <a:pt x="310" y="308"/>
                    </a:cubicBezTo>
                    <a:cubicBezTo>
                      <a:pt x="290" y="300"/>
                      <a:pt x="268" y="293"/>
                      <a:pt x="244" y="288"/>
                    </a:cubicBezTo>
                    <a:cubicBezTo>
                      <a:pt x="123" y="260"/>
                      <a:pt x="15" y="285"/>
                      <a:pt x="2" y="344"/>
                    </a:cubicBezTo>
                    <a:cubicBezTo>
                      <a:pt x="-12" y="402"/>
                      <a:pt x="75" y="471"/>
                      <a:pt x="196" y="499"/>
                    </a:cubicBezTo>
                    <a:cubicBezTo>
                      <a:pt x="206" y="501"/>
                      <a:pt x="215" y="503"/>
                      <a:pt x="224" y="504"/>
                    </a:cubicBezTo>
                    <a:cubicBezTo>
                      <a:pt x="217" y="510"/>
                      <a:pt x="210" y="516"/>
                      <a:pt x="203" y="523"/>
                    </a:cubicBezTo>
                    <a:cubicBezTo>
                      <a:pt x="115" y="609"/>
                      <a:pt x="77" y="715"/>
                      <a:pt x="119" y="757"/>
                    </a:cubicBezTo>
                    <a:cubicBezTo>
                      <a:pt x="161" y="800"/>
                      <a:pt x="266" y="764"/>
                      <a:pt x="355" y="677"/>
                    </a:cubicBezTo>
                    <a:cubicBezTo>
                      <a:pt x="366" y="666"/>
                      <a:pt x="377" y="654"/>
                      <a:pt x="387" y="642"/>
                    </a:cubicBezTo>
                    <a:cubicBezTo>
                      <a:pt x="390" y="658"/>
                      <a:pt x="393" y="673"/>
                      <a:pt x="398" y="689"/>
                    </a:cubicBezTo>
                    <a:cubicBezTo>
                      <a:pt x="432" y="808"/>
                      <a:pt x="507" y="891"/>
                      <a:pt x="564" y="874"/>
                    </a:cubicBezTo>
                    <a:cubicBezTo>
                      <a:pt x="622" y="857"/>
                      <a:pt x="640" y="747"/>
                      <a:pt x="605" y="628"/>
                    </a:cubicBezTo>
                    <a:cubicBezTo>
                      <a:pt x="602" y="616"/>
                      <a:pt x="597" y="603"/>
                      <a:pt x="593" y="591"/>
                    </a:cubicBezTo>
                    <a:cubicBezTo>
                      <a:pt x="605" y="596"/>
                      <a:pt x="618" y="599"/>
                      <a:pt x="631" y="602"/>
                    </a:cubicBezTo>
                    <a:cubicBezTo>
                      <a:pt x="751" y="633"/>
                      <a:pt x="860" y="610"/>
                      <a:pt x="875" y="552"/>
                    </a:cubicBezTo>
                    <a:cubicBezTo>
                      <a:pt x="889" y="494"/>
                      <a:pt x="803" y="423"/>
                      <a:pt x="683" y="393"/>
                    </a:cubicBezTo>
                    <a:cubicBezTo>
                      <a:pt x="674" y="390"/>
                      <a:pt x="665" y="389"/>
                      <a:pt x="656" y="387"/>
                    </a:cubicBezTo>
                    <a:cubicBezTo>
                      <a:pt x="663" y="381"/>
                      <a:pt x="670" y="375"/>
                      <a:pt x="677" y="369"/>
                    </a:cubicBezTo>
                    <a:cubicBezTo>
                      <a:pt x="768" y="284"/>
                      <a:pt x="808" y="180"/>
                      <a:pt x="767" y="137"/>
                    </a:cubicBezTo>
                    <a:close/>
                  </a:path>
                </a:pathLst>
              </a:custGeom>
              <a:solidFill>
                <a:srgbClr val="FAB300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270880" y="2620800"/>
                <a:ext cx="64080" cy="64080"/>
              </a:xfrm>
              <a:custGeom>
                <a:avLst/>
                <a:gdLst/>
                <a:ahLst/>
                <a:cxnLst/>
                <a:rect l="l" t="t" r="r" b="b"/>
                <a:pathLst>
                  <a:path w="178" h="178" extrusionOk="0">
                    <a:moveTo>
                      <a:pt x="162" y="38"/>
                    </a:moveTo>
                    <a:cubicBezTo>
                      <a:pt x="191" y="78"/>
                      <a:pt x="181" y="133"/>
                      <a:pt x="141" y="162"/>
                    </a:cubicBezTo>
                    <a:cubicBezTo>
                      <a:pt x="100" y="190"/>
                      <a:pt x="45" y="180"/>
                      <a:pt x="16" y="140"/>
                    </a:cubicBezTo>
                    <a:cubicBezTo>
                      <a:pt x="-12" y="100"/>
                      <a:pt x="-2" y="44"/>
                      <a:pt x="38" y="16"/>
                    </a:cubicBezTo>
                    <a:cubicBezTo>
                      <a:pt x="78" y="-13"/>
                      <a:pt x="134" y="-3"/>
                      <a:pt x="162" y="38"/>
                    </a:cubicBezTo>
                    <a:close/>
                  </a:path>
                </a:pathLst>
              </a:custGeom>
              <a:solidFill>
                <a:srgbClr val="E68213"/>
              </a:solidFill>
              <a:ln>
                <a:noFill/>
              </a:ln>
            </p:spPr>
            <p:txBody>
              <a:bodyPr spcFirstLastPara="1" wrap="square" lIns="90000" tIns="19075" rIns="90000" bIns="190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/>
          <p:nvPr/>
        </p:nvSpPr>
        <p:spPr>
          <a:xfrm flipH="1">
            <a:off x="-62424" y="2677762"/>
            <a:ext cx="3294304" cy="2614445"/>
          </a:xfrm>
          <a:custGeom>
            <a:avLst/>
            <a:gdLst/>
            <a:ahLst/>
            <a:cxnLst/>
            <a:rect l="l" t="t" r="r" b="b"/>
            <a:pathLst>
              <a:path w="12254" h="9725" extrusionOk="0">
                <a:moveTo>
                  <a:pt x="824" y="9725"/>
                </a:moveTo>
                <a:cubicBezTo>
                  <a:pt x="331" y="9301"/>
                  <a:pt x="0" y="8593"/>
                  <a:pt x="0" y="7947"/>
                </a:cubicBezTo>
                <a:cubicBezTo>
                  <a:pt x="0" y="6868"/>
                  <a:pt x="861" y="4375"/>
                  <a:pt x="3789" y="3854"/>
                </a:cubicBezTo>
                <a:cubicBezTo>
                  <a:pt x="4887" y="3659"/>
                  <a:pt x="6056" y="3622"/>
                  <a:pt x="7022" y="3070"/>
                </a:cubicBezTo>
                <a:cubicBezTo>
                  <a:pt x="8035" y="2492"/>
                  <a:pt x="8637" y="1396"/>
                  <a:pt x="9583" y="715"/>
                </a:cubicBezTo>
                <a:cubicBezTo>
                  <a:pt x="10335" y="173"/>
                  <a:pt x="11296" y="-80"/>
                  <a:pt x="12222" y="21"/>
                </a:cubicBezTo>
                <a:cubicBezTo>
                  <a:pt x="12222" y="21"/>
                  <a:pt x="12294" y="9538"/>
                  <a:pt x="12222" y="9538"/>
                </a:cubicBezTo>
                <a:cubicBezTo>
                  <a:pt x="12150" y="9538"/>
                  <a:pt x="824" y="9725"/>
                  <a:pt x="824" y="9725"/>
                </a:cubicBezTo>
                <a:close/>
              </a:path>
            </a:pathLst>
          </a:custGeom>
          <a:gradFill>
            <a:gsLst>
              <a:gs pos="0">
                <a:srgbClr val="F9FBFD"/>
              </a:gs>
              <a:gs pos="100000">
                <a:srgbClr val="D9ECFF"/>
              </a:gs>
            </a:gsLst>
            <a:lin ang="5400012" scaled="0"/>
          </a:gradFill>
          <a:ln>
            <a:noFill/>
          </a:ln>
        </p:spPr>
        <p:txBody>
          <a:bodyPr spcFirstLastPara="1" wrap="square" lIns="90000" tIns="45000" rIns="90000" bIns="4500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"/>
          <p:cNvSpPr/>
          <p:nvPr/>
        </p:nvSpPr>
        <p:spPr>
          <a:xfrm rot="5400000">
            <a:off x="6276358" y="-219086"/>
            <a:ext cx="2807280" cy="3133440"/>
          </a:xfrm>
          <a:custGeom>
            <a:avLst/>
            <a:gdLst/>
            <a:ahLst/>
            <a:cxnLst/>
            <a:rect l="l" t="t" r="r" b="b"/>
            <a:pathLst>
              <a:path w="7798" h="8704" extrusionOk="0">
                <a:moveTo>
                  <a:pt x="0" y="8704"/>
                </a:moveTo>
                <a:cubicBezTo>
                  <a:pt x="773" y="8641"/>
                  <a:pt x="1436" y="8422"/>
                  <a:pt x="1949" y="7864"/>
                </a:cubicBezTo>
                <a:cubicBezTo>
                  <a:pt x="2542" y="7221"/>
                  <a:pt x="2610" y="6284"/>
                  <a:pt x="3011" y="5517"/>
                </a:cubicBezTo>
                <a:cubicBezTo>
                  <a:pt x="3527" y="4527"/>
                  <a:pt x="4559" y="3884"/>
                  <a:pt x="5598" y="3397"/>
                </a:cubicBezTo>
                <a:cubicBezTo>
                  <a:pt x="6273" y="3081"/>
                  <a:pt x="7011" y="2779"/>
                  <a:pt x="7421" y="2176"/>
                </a:cubicBezTo>
                <a:cubicBezTo>
                  <a:pt x="7847" y="1549"/>
                  <a:pt x="7818" y="746"/>
                  <a:pt x="7774" y="0"/>
                </a:cubicBezTo>
                <a:lnTo>
                  <a:pt x="0" y="0"/>
                </a:lnTo>
                <a:lnTo>
                  <a:pt x="0" y="8704"/>
                </a:lnTo>
                <a:close/>
              </a:path>
            </a:pathLst>
          </a:custGeom>
          <a:gradFill>
            <a:gsLst>
              <a:gs pos="0">
                <a:srgbClr val="F9FBFD"/>
              </a:gs>
              <a:gs pos="100000">
                <a:srgbClr val="D9ECFF"/>
              </a:gs>
            </a:gsLst>
            <a:lin ang="5400012" scaled="0"/>
          </a:gradFill>
          <a:ln>
            <a:noFill/>
          </a:ln>
        </p:spPr>
        <p:txBody>
          <a:bodyPr spcFirstLastPara="1" wrap="square" lIns="90000" tIns="45000" rIns="90000" bIns="4500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720000" y="1381075"/>
            <a:ext cx="7704000" cy="322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Baloo 2 SemiBold"/>
              <a:buChar char="●"/>
              <a:defRPr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 SemiBold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 SemiBold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 SemiBold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 SemiBold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 SemiBold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 SemiBold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 SemiBold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 SemiBold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104325" y="614625"/>
            <a:ext cx="6935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37" name="Google Shape;37;p4"/>
          <p:cNvGrpSpPr/>
          <p:nvPr/>
        </p:nvGrpSpPr>
        <p:grpSpPr>
          <a:xfrm>
            <a:off x="316086" y="3730691"/>
            <a:ext cx="8500320" cy="1295751"/>
            <a:chOff x="316086" y="3730691"/>
            <a:chExt cx="8500320" cy="1295751"/>
          </a:xfrm>
        </p:grpSpPr>
        <p:grpSp>
          <p:nvGrpSpPr>
            <p:cNvPr id="38" name="Google Shape;38;p4"/>
            <p:cNvGrpSpPr/>
            <p:nvPr/>
          </p:nvGrpSpPr>
          <p:grpSpPr>
            <a:xfrm rot="3599883">
              <a:off x="8255316" y="3817479"/>
              <a:ext cx="474274" cy="474301"/>
              <a:chOff x="2144880" y="2493360"/>
              <a:chExt cx="315360" cy="315360"/>
            </a:xfrm>
          </p:grpSpPr>
          <p:sp>
            <p:nvSpPr>
              <p:cNvPr id="39" name="Google Shape;39;p4"/>
              <p:cNvSpPr/>
              <p:nvPr/>
            </p:nvSpPr>
            <p:spPr>
              <a:xfrm>
                <a:off x="2144880" y="2493360"/>
                <a:ext cx="315360" cy="31536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876" extrusionOk="0">
                    <a:moveTo>
                      <a:pt x="767" y="137"/>
                    </a:moveTo>
                    <a:cubicBezTo>
                      <a:pt x="727" y="93"/>
                      <a:pt x="620" y="126"/>
                      <a:pt x="530" y="211"/>
                    </a:cubicBezTo>
                    <a:cubicBezTo>
                      <a:pt x="523" y="217"/>
                      <a:pt x="516" y="223"/>
                      <a:pt x="510" y="230"/>
                    </a:cubicBezTo>
                    <a:cubicBezTo>
                      <a:pt x="509" y="221"/>
                      <a:pt x="508" y="212"/>
                      <a:pt x="506" y="203"/>
                    </a:cubicBezTo>
                    <a:cubicBezTo>
                      <a:pt x="484" y="81"/>
                      <a:pt x="419" y="-10"/>
                      <a:pt x="360" y="1"/>
                    </a:cubicBezTo>
                    <a:cubicBezTo>
                      <a:pt x="301" y="12"/>
                      <a:pt x="271" y="119"/>
                      <a:pt x="293" y="241"/>
                    </a:cubicBezTo>
                    <a:cubicBezTo>
                      <a:pt x="297" y="265"/>
                      <a:pt x="304" y="287"/>
                      <a:pt x="310" y="308"/>
                    </a:cubicBezTo>
                    <a:cubicBezTo>
                      <a:pt x="290" y="300"/>
                      <a:pt x="268" y="293"/>
                      <a:pt x="244" y="288"/>
                    </a:cubicBezTo>
                    <a:cubicBezTo>
                      <a:pt x="123" y="260"/>
                      <a:pt x="15" y="285"/>
                      <a:pt x="2" y="344"/>
                    </a:cubicBezTo>
                    <a:cubicBezTo>
                      <a:pt x="-12" y="402"/>
                      <a:pt x="75" y="471"/>
                      <a:pt x="196" y="499"/>
                    </a:cubicBezTo>
                    <a:cubicBezTo>
                      <a:pt x="206" y="501"/>
                      <a:pt x="215" y="503"/>
                      <a:pt x="224" y="504"/>
                    </a:cubicBezTo>
                    <a:cubicBezTo>
                      <a:pt x="217" y="510"/>
                      <a:pt x="210" y="516"/>
                      <a:pt x="203" y="523"/>
                    </a:cubicBezTo>
                    <a:cubicBezTo>
                      <a:pt x="115" y="609"/>
                      <a:pt x="77" y="715"/>
                      <a:pt x="119" y="757"/>
                    </a:cubicBezTo>
                    <a:cubicBezTo>
                      <a:pt x="161" y="800"/>
                      <a:pt x="266" y="764"/>
                      <a:pt x="355" y="677"/>
                    </a:cubicBezTo>
                    <a:cubicBezTo>
                      <a:pt x="366" y="666"/>
                      <a:pt x="377" y="654"/>
                      <a:pt x="387" y="642"/>
                    </a:cubicBezTo>
                    <a:cubicBezTo>
                      <a:pt x="390" y="658"/>
                      <a:pt x="393" y="673"/>
                      <a:pt x="398" y="689"/>
                    </a:cubicBezTo>
                    <a:cubicBezTo>
                      <a:pt x="432" y="808"/>
                      <a:pt x="507" y="891"/>
                      <a:pt x="564" y="874"/>
                    </a:cubicBezTo>
                    <a:cubicBezTo>
                      <a:pt x="622" y="857"/>
                      <a:pt x="640" y="747"/>
                      <a:pt x="605" y="628"/>
                    </a:cubicBezTo>
                    <a:cubicBezTo>
                      <a:pt x="602" y="616"/>
                      <a:pt x="597" y="603"/>
                      <a:pt x="593" y="591"/>
                    </a:cubicBezTo>
                    <a:cubicBezTo>
                      <a:pt x="605" y="596"/>
                      <a:pt x="618" y="599"/>
                      <a:pt x="631" y="602"/>
                    </a:cubicBezTo>
                    <a:cubicBezTo>
                      <a:pt x="751" y="633"/>
                      <a:pt x="860" y="610"/>
                      <a:pt x="875" y="552"/>
                    </a:cubicBezTo>
                    <a:cubicBezTo>
                      <a:pt x="889" y="494"/>
                      <a:pt x="803" y="423"/>
                      <a:pt x="683" y="393"/>
                    </a:cubicBezTo>
                    <a:cubicBezTo>
                      <a:pt x="674" y="390"/>
                      <a:pt x="665" y="389"/>
                      <a:pt x="656" y="387"/>
                    </a:cubicBezTo>
                    <a:cubicBezTo>
                      <a:pt x="663" y="381"/>
                      <a:pt x="670" y="375"/>
                      <a:pt x="677" y="369"/>
                    </a:cubicBezTo>
                    <a:cubicBezTo>
                      <a:pt x="768" y="284"/>
                      <a:pt x="808" y="180"/>
                      <a:pt x="767" y="13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4"/>
              <p:cNvSpPr/>
              <p:nvPr/>
            </p:nvSpPr>
            <p:spPr>
              <a:xfrm>
                <a:off x="2270880" y="2620800"/>
                <a:ext cx="64080" cy="64080"/>
              </a:xfrm>
              <a:custGeom>
                <a:avLst/>
                <a:gdLst/>
                <a:ahLst/>
                <a:cxnLst/>
                <a:rect l="l" t="t" r="r" b="b"/>
                <a:pathLst>
                  <a:path w="178" h="178" extrusionOk="0">
                    <a:moveTo>
                      <a:pt x="162" y="38"/>
                    </a:moveTo>
                    <a:cubicBezTo>
                      <a:pt x="191" y="78"/>
                      <a:pt x="181" y="133"/>
                      <a:pt x="141" y="162"/>
                    </a:cubicBezTo>
                    <a:cubicBezTo>
                      <a:pt x="100" y="190"/>
                      <a:pt x="45" y="180"/>
                      <a:pt x="16" y="140"/>
                    </a:cubicBezTo>
                    <a:cubicBezTo>
                      <a:pt x="-12" y="100"/>
                      <a:pt x="-2" y="44"/>
                      <a:pt x="38" y="16"/>
                    </a:cubicBezTo>
                    <a:cubicBezTo>
                      <a:pt x="78" y="-13"/>
                      <a:pt x="134" y="-3"/>
                      <a:pt x="162" y="3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0000" tIns="19075" rIns="90000" bIns="190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" name="Google Shape;41;p4"/>
            <p:cNvGrpSpPr/>
            <p:nvPr/>
          </p:nvGrpSpPr>
          <p:grpSpPr>
            <a:xfrm rot="3599883">
              <a:off x="402903" y="4465354"/>
              <a:ext cx="474274" cy="474301"/>
              <a:chOff x="2144880" y="2493360"/>
              <a:chExt cx="315360" cy="315360"/>
            </a:xfrm>
          </p:grpSpPr>
          <p:sp>
            <p:nvSpPr>
              <p:cNvPr id="42" name="Google Shape;42;p4"/>
              <p:cNvSpPr/>
              <p:nvPr/>
            </p:nvSpPr>
            <p:spPr>
              <a:xfrm>
                <a:off x="2144880" y="2493360"/>
                <a:ext cx="315360" cy="31536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876" extrusionOk="0">
                    <a:moveTo>
                      <a:pt x="767" y="137"/>
                    </a:moveTo>
                    <a:cubicBezTo>
                      <a:pt x="727" y="93"/>
                      <a:pt x="620" y="126"/>
                      <a:pt x="530" y="211"/>
                    </a:cubicBezTo>
                    <a:cubicBezTo>
                      <a:pt x="523" y="217"/>
                      <a:pt x="516" y="223"/>
                      <a:pt x="510" y="230"/>
                    </a:cubicBezTo>
                    <a:cubicBezTo>
                      <a:pt x="509" y="221"/>
                      <a:pt x="508" y="212"/>
                      <a:pt x="506" y="203"/>
                    </a:cubicBezTo>
                    <a:cubicBezTo>
                      <a:pt x="484" y="81"/>
                      <a:pt x="419" y="-10"/>
                      <a:pt x="360" y="1"/>
                    </a:cubicBezTo>
                    <a:cubicBezTo>
                      <a:pt x="301" y="12"/>
                      <a:pt x="271" y="119"/>
                      <a:pt x="293" y="241"/>
                    </a:cubicBezTo>
                    <a:cubicBezTo>
                      <a:pt x="297" y="265"/>
                      <a:pt x="304" y="287"/>
                      <a:pt x="310" y="308"/>
                    </a:cubicBezTo>
                    <a:cubicBezTo>
                      <a:pt x="290" y="300"/>
                      <a:pt x="268" y="293"/>
                      <a:pt x="244" y="288"/>
                    </a:cubicBezTo>
                    <a:cubicBezTo>
                      <a:pt x="123" y="260"/>
                      <a:pt x="15" y="285"/>
                      <a:pt x="2" y="344"/>
                    </a:cubicBezTo>
                    <a:cubicBezTo>
                      <a:pt x="-12" y="402"/>
                      <a:pt x="75" y="471"/>
                      <a:pt x="196" y="499"/>
                    </a:cubicBezTo>
                    <a:cubicBezTo>
                      <a:pt x="206" y="501"/>
                      <a:pt x="215" y="503"/>
                      <a:pt x="224" y="504"/>
                    </a:cubicBezTo>
                    <a:cubicBezTo>
                      <a:pt x="217" y="510"/>
                      <a:pt x="210" y="516"/>
                      <a:pt x="203" y="523"/>
                    </a:cubicBezTo>
                    <a:cubicBezTo>
                      <a:pt x="115" y="609"/>
                      <a:pt x="77" y="715"/>
                      <a:pt x="119" y="757"/>
                    </a:cubicBezTo>
                    <a:cubicBezTo>
                      <a:pt x="161" y="800"/>
                      <a:pt x="266" y="764"/>
                      <a:pt x="355" y="677"/>
                    </a:cubicBezTo>
                    <a:cubicBezTo>
                      <a:pt x="366" y="666"/>
                      <a:pt x="377" y="654"/>
                      <a:pt x="387" y="642"/>
                    </a:cubicBezTo>
                    <a:cubicBezTo>
                      <a:pt x="390" y="658"/>
                      <a:pt x="393" y="673"/>
                      <a:pt x="398" y="689"/>
                    </a:cubicBezTo>
                    <a:cubicBezTo>
                      <a:pt x="432" y="808"/>
                      <a:pt x="507" y="891"/>
                      <a:pt x="564" y="874"/>
                    </a:cubicBezTo>
                    <a:cubicBezTo>
                      <a:pt x="622" y="857"/>
                      <a:pt x="640" y="747"/>
                      <a:pt x="605" y="628"/>
                    </a:cubicBezTo>
                    <a:cubicBezTo>
                      <a:pt x="602" y="616"/>
                      <a:pt x="597" y="603"/>
                      <a:pt x="593" y="591"/>
                    </a:cubicBezTo>
                    <a:cubicBezTo>
                      <a:pt x="605" y="596"/>
                      <a:pt x="618" y="599"/>
                      <a:pt x="631" y="602"/>
                    </a:cubicBezTo>
                    <a:cubicBezTo>
                      <a:pt x="751" y="633"/>
                      <a:pt x="860" y="610"/>
                      <a:pt x="875" y="552"/>
                    </a:cubicBezTo>
                    <a:cubicBezTo>
                      <a:pt x="889" y="494"/>
                      <a:pt x="803" y="423"/>
                      <a:pt x="683" y="393"/>
                    </a:cubicBezTo>
                    <a:cubicBezTo>
                      <a:pt x="674" y="390"/>
                      <a:pt x="665" y="389"/>
                      <a:pt x="656" y="387"/>
                    </a:cubicBezTo>
                    <a:cubicBezTo>
                      <a:pt x="663" y="381"/>
                      <a:pt x="670" y="375"/>
                      <a:pt x="677" y="369"/>
                    </a:cubicBezTo>
                    <a:cubicBezTo>
                      <a:pt x="768" y="284"/>
                      <a:pt x="808" y="180"/>
                      <a:pt x="767" y="13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Google Shape;43;p4"/>
              <p:cNvSpPr/>
              <p:nvPr/>
            </p:nvSpPr>
            <p:spPr>
              <a:xfrm>
                <a:off x="2270880" y="2620800"/>
                <a:ext cx="64080" cy="64080"/>
              </a:xfrm>
              <a:custGeom>
                <a:avLst/>
                <a:gdLst/>
                <a:ahLst/>
                <a:cxnLst/>
                <a:rect l="l" t="t" r="r" b="b"/>
                <a:pathLst>
                  <a:path w="178" h="178" extrusionOk="0">
                    <a:moveTo>
                      <a:pt x="162" y="38"/>
                    </a:moveTo>
                    <a:cubicBezTo>
                      <a:pt x="191" y="78"/>
                      <a:pt x="181" y="133"/>
                      <a:pt x="141" y="162"/>
                    </a:cubicBezTo>
                    <a:cubicBezTo>
                      <a:pt x="100" y="190"/>
                      <a:pt x="45" y="180"/>
                      <a:pt x="16" y="140"/>
                    </a:cubicBezTo>
                    <a:cubicBezTo>
                      <a:pt x="-12" y="100"/>
                      <a:pt x="-2" y="44"/>
                      <a:pt x="38" y="16"/>
                    </a:cubicBezTo>
                    <a:cubicBezTo>
                      <a:pt x="78" y="-13"/>
                      <a:pt x="134" y="-3"/>
                      <a:pt x="162" y="3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0000" tIns="19075" rIns="90000" bIns="190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" name="Google Shape;44;p4"/>
            <p:cNvGrpSpPr/>
            <p:nvPr/>
          </p:nvGrpSpPr>
          <p:grpSpPr>
            <a:xfrm rot="-3206233">
              <a:off x="7327789" y="4544828"/>
              <a:ext cx="315358" cy="315358"/>
              <a:chOff x="2144880" y="2493360"/>
              <a:chExt cx="315360" cy="315360"/>
            </a:xfrm>
          </p:grpSpPr>
          <p:sp>
            <p:nvSpPr>
              <p:cNvPr id="45" name="Google Shape;45;p4"/>
              <p:cNvSpPr/>
              <p:nvPr/>
            </p:nvSpPr>
            <p:spPr>
              <a:xfrm>
                <a:off x="2144880" y="2493360"/>
                <a:ext cx="315360" cy="315360"/>
              </a:xfrm>
              <a:custGeom>
                <a:avLst/>
                <a:gdLst/>
                <a:ahLst/>
                <a:cxnLst/>
                <a:rect l="l" t="t" r="r" b="b"/>
                <a:pathLst>
                  <a:path w="876" h="876" extrusionOk="0">
                    <a:moveTo>
                      <a:pt x="767" y="137"/>
                    </a:moveTo>
                    <a:cubicBezTo>
                      <a:pt x="727" y="93"/>
                      <a:pt x="620" y="126"/>
                      <a:pt x="530" y="211"/>
                    </a:cubicBezTo>
                    <a:cubicBezTo>
                      <a:pt x="523" y="217"/>
                      <a:pt x="516" y="223"/>
                      <a:pt x="510" y="230"/>
                    </a:cubicBezTo>
                    <a:cubicBezTo>
                      <a:pt x="509" y="221"/>
                      <a:pt x="508" y="212"/>
                      <a:pt x="506" y="203"/>
                    </a:cubicBezTo>
                    <a:cubicBezTo>
                      <a:pt x="484" y="81"/>
                      <a:pt x="419" y="-10"/>
                      <a:pt x="360" y="1"/>
                    </a:cubicBezTo>
                    <a:cubicBezTo>
                      <a:pt x="301" y="12"/>
                      <a:pt x="271" y="119"/>
                      <a:pt x="293" y="241"/>
                    </a:cubicBezTo>
                    <a:cubicBezTo>
                      <a:pt x="297" y="265"/>
                      <a:pt x="304" y="287"/>
                      <a:pt x="310" y="308"/>
                    </a:cubicBezTo>
                    <a:cubicBezTo>
                      <a:pt x="290" y="300"/>
                      <a:pt x="268" y="293"/>
                      <a:pt x="244" y="288"/>
                    </a:cubicBezTo>
                    <a:cubicBezTo>
                      <a:pt x="123" y="260"/>
                      <a:pt x="15" y="285"/>
                      <a:pt x="2" y="344"/>
                    </a:cubicBezTo>
                    <a:cubicBezTo>
                      <a:pt x="-12" y="402"/>
                      <a:pt x="75" y="471"/>
                      <a:pt x="196" y="499"/>
                    </a:cubicBezTo>
                    <a:cubicBezTo>
                      <a:pt x="206" y="501"/>
                      <a:pt x="215" y="503"/>
                      <a:pt x="224" y="504"/>
                    </a:cubicBezTo>
                    <a:cubicBezTo>
                      <a:pt x="217" y="510"/>
                      <a:pt x="210" y="516"/>
                      <a:pt x="203" y="523"/>
                    </a:cubicBezTo>
                    <a:cubicBezTo>
                      <a:pt x="115" y="609"/>
                      <a:pt x="77" y="715"/>
                      <a:pt x="119" y="757"/>
                    </a:cubicBezTo>
                    <a:cubicBezTo>
                      <a:pt x="161" y="800"/>
                      <a:pt x="266" y="764"/>
                      <a:pt x="355" y="677"/>
                    </a:cubicBezTo>
                    <a:cubicBezTo>
                      <a:pt x="366" y="666"/>
                      <a:pt x="377" y="654"/>
                      <a:pt x="387" y="642"/>
                    </a:cubicBezTo>
                    <a:cubicBezTo>
                      <a:pt x="390" y="658"/>
                      <a:pt x="393" y="673"/>
                      <a:pt x="398" y="689"/>
                    </a:cubicBezTo>
                    <a:cubicBezTo>
                      <a:pt x="432" y="808"/>
                      <a:pt x="507" y="891"/>
                      <a:pt x="564" y="874"/>
                    </a:cubicBezTo>
                    <a:cubicBezTo>
                      <a:pt x="622" y="857"/>
                      <a:pt x="640" y="747"/>
                      <a:pt x="605" y="628"/>
                    </a:cubicBezTo>
                    <a:cubicBezTo>
                      <a:pt x="602" y="616"/>
                      <a:pt x="597" y="603"/>
                      <a:pt x="593" y="591"/>
                    </a:cubicBezTo>
                    <a:cubicBezTo>
                      <a:pt x="605" y="596"/>
                      <a:pt x="618" y="599"/>
                      <a:pt x="631" y="602"/>
                    </a:cubicBezTo>
                    <a:cubicBezTo>
                      <a:pt x="751" y="633"/>
                      <a:pt x="860" y="610"/>
                      <a:pt x="875" y="552"/>
                    </a:cubicBezTo>
                    <a:cubicBezTo>
                      <a:pt x="889" y="494"/>
                      <a:pt x="803" y="423"/>
                      <a:pt x="683" y="393"/>
                    </a:cubicBezTo>
                    <a:cubicBezTo>
                      <a:pt x="674" y="390"/>
                      <a:pt x="665" y="389"/>
                      <a:pt x="656" y="387"/>
                    </a:cubicBezTo>
                    <a:cubicBezTo>
                      <a:pt x="663" y="381"/>
                      <a:pt x="670" y="375"/>
                      <a:pt x="677" y="369"/>
                    </a:cubicBezTo>
                    <a:cubicBezTo>
                      <a:pt x="768" y="284"/>
                      <a:pt x="808" y="180"/>
                      <a:pt x="767" y="137"/>
                    </a:cubicBezTo>
                    <a:close/>
                  </a:path>
                </a:pathLst>
              </a:custGeom>
              <a:solidFill>
                <a:srgbClr val="FAB300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4"/>
              <p:cNvSpPr/>
              <p:nvPr/>
            </p:nvSpPr>
            <p:spPr>
              <a:xfrm>
                <a:off x="2270880" y="2620800"/>
                <a:ext cx="64080" cy="64080"/>
              </a:xfrm>
              <a:custGeom>
                <a:avLst/>
                <a:gdLst/>
                <a:ahLst/>
                <a:cxnLst/>
                <a:rect l="l" t="t" r="r" b="b"/>
                <a:pathLst>
                  <a:path w="178" h="178" extrusionOk="0">
                    <a:moveTo>
                      <a:pt x="162" y="38"/>
                    </a:moveTo>
                    <a:cubicBezTo>
                      <a:pt x="191" y="78"/>
                      <a:pt x="181" y="133"/>
                      <a:pt x="141" y="162"/>
                    </a:cubicBezTo>
                    <a:cubicBezTo>
                      <a:pt x="100" y="190"/>
                      <a:pt x="45" y="180"/>
                      <a:pt x="16" y="140"/>
                    </a:cubicBezTo>
                    <a:cubicBezTo>
                      <a:pt x="-12" y="100"/>
                      <a:pt x="-2" y="44"/>
                      <a:pt x="38" y="16"/>
                    </a:cubicBezTo>
                    <a:cubicBezTo>
                      <a:pt x="78" y="-13"/>
                      <a:pt x="134" y="-3"/>
                      <a:pt x="162" y="38"/>
                    </a:cubicBezTo>
                    <a:close/>
                  </a:path>
                </a:pathLst>
              </a:custGeom>
              <a:solidFill>
                <a:srgbClr val="E68213"/>
              </a:solidFill>
              <a:ln>
                <a:noFill/>
              </a:ln>
            </p:spPr>
            <p:txBody>
              <a:bodyPr spcFirstLastPara="1" wrap="square" lIns="90000" tIns="19075" rIns="90000" bIns="190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29" name="Google Shape;129;p10"/>
          <p:cNvSpPr txBox="1">
            <a:spLocks noGrp="1"/>
          </p:cNvSpPr>
          <p:nvPr>
            <p:ph type="title"/>
          </p:nvPr>
        </p:nvSpPr>
        <p:spPr>
          <a:xfrm>
            <a:off x="740550" y="3910025"/>
            <a:ext cx="7662900" cy="693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21" name="Google Shape;521;p16"/>
          <p:cNvSpPr txBox="1">
            <a:spLocks noGrp="1"/>
          </p:cNvSpPr>
          <p:nvPr>
            <p:ph type="subTitle" idx="1"/>
          </p:nvPr>
        </p:nvSpPr>
        <p:spPr>
          <a:xfrm>
            <a:off x="4682100" y="1384900"/>
            <a:ext cx="3741900" cy="300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2" name="Google Shape;522;p16"/>
          <p:cNvSpPr txBox="1">
            <a:spLocks noGrp="1"/>
          </p:cNvSpPr>
          <p:nvPr>
            <p:ph type="subTitle" idx="2"/>
          </p:nvPr>
        </p:nvSpPr>
        <p:spPr>
          <a:xfrm>
            <a:off x="720000" y="1384900"/>
            <a:ext cx="3741900" cy="300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23" name="Google Shape;523;p16"/>
          <p:cNvGrpSpPr/>
          <p:nvPr/>
        </p:nvGrpSpPr>
        <p:grpSpPr>
          <a:xfrm>
            <a:off x="-1016570" y="285021"/>
            <a:ext cx="10324134" cy="5081202"/>
            <a:chOff x="-1016570" y="285021"/>
            <a:chExt cx="10324134" cy="5081202"/>
          </a:xfrm>
        </p:grpSpPr>
        <p:sp>
          <p:nvSpPr>
            <p:cNvPr id="524" name="Google Shape;524;p16"/>
            <p:cNvSpPr/>
            <p:nvPr/>
          </p:nvSpPr>
          <p:spPr>
            <a:xfrm rot="-3311759">
              <a:off x="-708880" y="403057"/>
              <a:ext cx="934687" cy="1238050"/>
            </a:xfrm>
            <a:custGeom>
              <a:avLst/>
              <a:gdLst/>
              <a:ahLst/>
              <a:cxnLst/>
              <a:rect l="l" t="t" r="r" b="b"/>
              <a:pathLst>
                <a:path w="935951" h="1239725" extrusionOk="0">
                  <a:moveTo>
                    <a:pt x="175080" y="1245807"/>
                  </a:moveTo>
                  <a:cubicBezTo>
                    <a:pt x="168758" y="1245807"/>
                    <a:pt x="163339" y="1240881"/>
                    <a:pt x="162847" y="1234477"/>
                  </a:cubicBezTo>
                  <a:cubicBezTo>
                    <a:pt x="162272" y="1227663"/>
                    <a:pt x="167362" y="1221752"/>
                    <a:pt x="174177" y="1221177"/>
                  </a:cubicBezTo>
                  <a:cubicBezTo>
                    <a:pt x="200531" y="1219124"/>
                    <a:pt x="227050" y="1214773"/>
                    <a:pt x="253240" y="1208451"/>
                  </a:cubicBezTo>
                  <a:cubicBezTo>
                    <a:pt x="259808" y="1206727"/>
                    <a:pt x="266540" y="1210914"/>
                    <a:pt x="268100" y="1217482"/>
                  </a:cubicBezTo>
                  <a:cubicBezTo>
                    <a:pt x="269742" y="1224050"/>
                    <a:pt x="265637" y="1230783"/>
                    <a:pt x="259069" y="1232343"/>
                  </a:cubicBezTo>
                  <a:cubicBezTo>
                    <a:pt x="231647" y="1238993"/>
                    <a:pt x="203733" y="1243508"/>
                    <a:pt x="176147" y="1245725"/>
                  </a:cubicBezTo>
                  <a:cubicBezTo>
                    <a:pt x="175819" y="1245725"/>
                    <a:pt x="175490" y="1245725"/>
                    <a:pt x="175162" y="1245725"/>
                  </a:cubicBezTo>
                  <a:close/>
                  <a:moveTo>
                    <a:pt x="93061" y="1245397"/>
                  </a:moveTo>
                  <a:cubicBezTo>
                    <a:pt x="93061" y="1245397"/>
                    <a:pt x="92322" y="1245397"/>
                    <a:pt x="91911" y="1245397"/>
                  </a:cubicBezTo>
                  <a:cubicBezTo>
                    <a:pt x="63669" y="1242852"/>
                    <a:pt x="35836" y="1237761"/>
                    <a:pt x="8989" y="1230372"/>
                  </a:cubicBezTo>
                  <a:cubicBezTo>
                    <a:pt x="2421" y="1228566"/>
                    <a:pt x="-1355" y="1221752"/>
                    <a:pt x="451" y="1215184"/>
                  </a:cubicBezTo>
                  <a:cubicBezTo>
                    <a:pt x="2257" y="1208615"/>
                    <a:pt x="9071" y="1204839"/>
                    <a:pt x="15640" y="1206645"/>
                  </a:cubicBezTo>
                  <a:cubicBezTo>
                    <a:pt x="41009" y="1213706"/>
                    <a:pt x="67363" y="1218468"/>
                    <a:pt x="94128" y="1220931"/>
                  </a:cubicBezTo>
                  <a:cubicBezTo>
                    <a:pt x="100942" y="1221505"/>
                    <a:pt x="105869" y="1227581"/>
                    <a:pt x="105294" y="1234313"/>
                  </a:cubicBezTo>
                  <a:cubicBezTo>
                    <a:pt x="104719" y="1240717"/>
                    <a:pt x="99383" y="1245561"/>
                    <a:pt x="93061" y="1245561"/>
                  </a:cubicBezTo>
                  <a:close/>
                  <a:moveTo>
                    <a:pt x="334027" y="1207055"/>
                  </a:moveTo>
                  <a:cubicBezTo>
                    <a:pt x="329183" y="1207055"/>
                    <a:pt x="324668" y="1204182"/>
                    <a:pt x="322615" y="1199502"/>
                  </a:cubicBezTo>
                  <a:cubicBezTo>
                    <a:pt x="319988" y="1193180"/>
                    <a:pt x="322944" y="1186038"/>
                    <a:pt x="329265" y="1183410"/>
                  </a:cubicBezTo>
                  <a:cubicBezTo>
                    <a:pt x="353896" y="1173148"/>
                    <a:pt x="377951" y="1160833"/>
                    <a:pt x="400611" y="1146957"/>
                  </a:cubicBezTo>
                  <a:cubicBezTo>
                    <a:pt x="406358" y="1143427"/>
                    <a:pt x="413994" y="1145233"/>
                    <a:pt x="417524" y="1150981"/>
                  </a:cubicBezTo>
                  <a:cubicBezTo>
                    <a:pt x="421054" y="1156810"/>
                    <a:pt x="419248" y="1164363"/>
                    <a:pt x="413501" y="1167893"/>
                  </a:cubicBezTo>
                  <a:cubicBezTo>
                    <a:pt x="389774" y="1182507"/>
                    <a:pt x="364569" y="1195315"/>
                    <a:pt x="338789" y="1206152"/>
                  </a:cubicBezTo>
                  <a:cubicBezTo>
                    <a:pt x="337229" y="1206809"/>
                    <a:pt x="335669" y="1207138"/>
                    <a:pt x="334027" y="1207138"/>
                  </a:cubicBezTo>
                  <a:close/>
                  <a:moveTo>
                    <a:pt x="473271" y="1121260"/>
                  </a:moveTo>
                  <a:cubicBezTo>
                    <a:pt x="469822" y="1121260"/>
                    <a:pt x="466374" y="1119782"/>
                    <a:pt x="463911" y="1116991"/>
                  </a:cubicBezTo>
                  <a:cubicBezTo>
                    <a:pt x="459478" y="1111818"/>
                    <a:pt x="460052" y="1104101"/>
                    <a:pt x="465143" y="1099585"/>
                  </a:cubicBezTo>
                  <a:cubicBezTo>
                    <a:pt x="485504" y="1082016"/>
                    <a:pt x="504305" y="1062804"/>
                    <a:pt x="520971" y="1042443"/>
                  </a:cubicBezTo>
                  <a:cubicBezTo>
                    <a:pt x="525323" y="1037188"/>
                    <a:pt x="533040" y="1036368"/>
                    <a:pt x="538294" y="1040719"/>
                  </a:cubicBezTo>
                  <a:cubicBezTo>
                    <a:pt x="543549" y="1045070"/>
                    <a:pt x="544288" y="1052788"/>
                    <a:pt x="540019" y="1058042"/>
                  </a:cubicBezTo>
                  <a:cubicBezTo>
                    <a:pt x="522367" y="1079471"/>
                    <a:pt x="502663" y="1099749"/>
                    <a:pt x="481234" y="1118222"/>
                  </a:cubicBezTo>
                  <a:cubicBezTo>
                    <a:pt x="478936" y="1120275"/>
                    <a:pt x="476062" y="1121260"/>
                    <a:pt x="473188" y="1121260"/>
                  </a:cubicBezTo>
                  <a:close/>
                  <a:moveTo>
                    <a:pt x="576718" y="994742"/>
                  </a:moveTo>
                  <a:cubicBezTo>
                    <a:pt x="574665" y="994742"/>
                    <a:pt x="572613" y="994250"/>
                    <a:pt x="570724" y="993182"/>
                  </a:cubicBezTo>
                  <a:cubicBezTo>
                    <a:pt x="564813" y="989898"/>
                    <a:pt x="562678" y="982345"/>
                    <a:pt x="565963" y="976434"/>
                  </a:cubicBezTo>
                  <a:cubicBezTo>
                    <a:pt x="578524" y="953856"/>
                    <a:pt x="589854" y="929308"/>
                    <a:pt x="599542" y="903610"/>
                  </a:cubicBezTo>
                  <a:cubicBezTo>
                    <a:pt x="601923" y="897288"/>
                    <a:pt x="608984" y="894086"/>
                    <a:pt x="615387" y="896385"/>
                  </a:cubicBezTo>
                  <a:cubicBezTo>
                    <a:pt x="621709" y="898766"/>
                    <a:pt x="624993" y="905909"/>
                    <a:pt x="622530" y="912231"/>
                  </a:cubicBezTo>
                  <a:cubicBezTo>
                    <a:pt x="612432" y="939078"/>
                    <a:pt x="600609" y="964693"/>
                    <a:pt x="587391" y="988338"/>
                  </a:cubicBezTo>
                  <a:cubicBezTo>
                    <a:pt x="585174" y="992361"/>
                    <a:pt x="580905" y="994660"/>
                    <a:pt x="576636" y="994660"/>
                  </a:cubicBezTo>
                  <a:close/>
                  <a:moveTo>
                    <a:pt x="635256" y="841870"/>
                  </a:moveTo>
                  <a:cubicBezTo>
                    <a:pt x="634271" y="841870"/>
                    <a:pt x="633285" y="841788"/>
                    <a:pt x="632300" y="841542"/>
                  </a:cubicBezTo>
                  <a:cubicBezTo>
                    <a:pt x="625732" y="839900"/>
                    <a:pt x="621709" y="833250"/>
                    <a:pt x="623351" y="826599"/>
                  </a:cubicBezTo>
                  <a:cubicBezTo>
                    <a:pt x="629509" y="801969"/>
                    <a:pt x="634763" y="776025"/>
                    <a:pt x="639525" y="747126"/>
                  </a:cubicBezTo>
                  <a:cubicBezTo>
                    <a:pt x="640592" y="740393"/>
                    <a:pt x="646996" y="735878"/>
                    <a:pt x="653647" y="736945"/>
                  </a:cubicBezTo>
                  <a:cubicBezTo>
                    <a:pt x="660379" y="738012"/>
                    <a:pt x="664894" y="744416"/>
                    <a:pt x="663827" y="751067"/>
                  </a:cubicBezTo>
                  <a:cubicBezTo>
                    <a:pt x="658983" y="780623"/>
                    <a:pt x="653564" y="807224"/>
                    <a:pt x="647325" y="832511"/>
                  </a:cubicBezTo>
                  <a:cubicBezTo>
                    <a:pt x="645929" y="838093"/>
                    <a:pt x="640921" y="841870"/>
                    <a:pt x="635338" y="841870"/>
                  </a:cubicBezTo>
                  <a:close/>
                  <a:moveTo>
                    <a:pt x="662760" y="680049"/>
                  </a:moveTo>
                  <a:cubicBezTo>
                    <a:pt x="662267" y="680049"/>
                    <a:pt x="661774" y="680049"/>
                    <a:pt x="661364" y="680049"/>
                  </a:cubicBezTo>
                  <a:cubicBezTo>
                    <a:pt x="654632" y="679310"/>
                    <a:pt x="649788" y="673153"/>
                    <a:pt x="650527" y="666420"/>
                  </a:cubicBezTo>
                  <a:cubicBezTo>
                    <a:pt x="653647" y="639327"/>
                    <a:pt x="656356" y="612152"/>
                    <a:pt x="658983" y="584894"/>
                  </a:cubicBezTo>
                  <a:cubicBezTo>
                    <a:pt x="659640" y="578162"/>
                    <a:pt x="665715" y="573071"/>
                    <a:pt x="672448" y="573810"/>
                  </a:cubicBezTo>
                  <a:cubicBezTo>
                    <a:pt x="679180" y="574467"/>
                    <a:pt x="684188" y="580460"/>
                    <a:pt x="683531" y="587275"/>
                  </a:cubicBezTo>
                  <a:cubicBezTo>
                    <a:pt x="680904" y="614615"/>
                    <a:pt x="678195" y="641954"/>
                    <a:pt x="675075" y="669212"/>
                  </a:cubicBezTo>
                  <a:cubicBezTo>
                    <a:pt x="674336" y="675451"/>
                    <a:pt x="668999" y="680131"/>
                    <a:pt x="662842" y="680131"/>
                  </a:cubicBezTo>
                  <a:close/>
                  <a:moveTo>
                    <a:pt x="679426" y="516586"/>
                  </a:moveTo>
                  <a:cubicBezTo>
                    <a:pt x="679016" y="516586"/>
                    <a:pt x="678523" y="516586"/>
                    <a:pt x="678031" y="516586"/>
                  </a:cubicBezTo>
                  <a:cubicBezTo>
                    <a:pt x="671298" y="515847"/>
                    <a:pt x="666372" y="509772"/>
                    <a:pt x="667111" y="503039"/>
                  </a:cubicBezTo>
                  <a:cubicBezTo>
                    <a:pt x="668671" y="488507"/>
                    <a:pt x="670395" y="473976"/>
                    <a:pt x="672201" y="459608"/>
                  </a:cubicBezTo>
                  <a:cubicBezTo>
                    <a:pt x="673843" y="446800"/>
                    <a:pt x="675732" y="433910"/>
                    <a:pt x="677784" y="421020"/>
                  </a:cubicBezTo>
                  <a:cubicBezTo>
                    <a:pt x="678852" y="414288"/>
                    <a:pt x="685173" y="409690"/>
                    <a:pt x="691906" y="410840"/>
                  </a:cubicBezTo>
                  <a:cubicBezTo>
                    <a:pt x="698638" y="411907"/>
                    <a:pt x="703153" y="418229"/>
                    <a:pt x="702086" y="424961"/>
                  </a:cubicBezTo>
                  <a:cubicBezTo>
                    <a:pt x="700034" y="437605"/>
                    <a:pt x="698227" y="450248"/>
                    <a:pt x="696585" y="462728"/>
                  </a:cubicBezTo>
                  <a:cubicBezTo>
                    <a:pt x="694779" y="477013"/>
                    <a:pt x="693137" y="491299"/>
                    <a:pt x="691495" y="505749"/>
                  </a:cubicBezTo>
                  <a:cubicBezTo>
                    <a:pt x="690838" y="512070"/>
                    <a:pt x="685502" y="516750"/>
                    <a:pt x="679262" y="516750"/>
                  </a:cubicBezTo>
                  <a:close/>
                  <a:moveTo>
                    <a:pt x="706519" y="354683"/>
                  </a:moveTo>
                  <a:cubicBezTo>
                    <a:pt x="705534" y="354683"/>
                    <a:pt x="704549" y="354601"/>
                    <a:pt x="703564" y="354354"/>
                  </a:cubicBezTo>
                  <a:cubicBezTo>
                    <a:pt x="696996" y="352712"/>
                    <a:pt x="692973" y="346062"/>
                    <a:pt x="694615" y="339412"/>
                  </a:cubicBezTo>
                  <a:cubicBezTo>
                    <a:pt x="701593" y="311498"/>
                    <a:pt x="709639" y="284651"/>
                    <a:pt x="718671" y="259528"/>
                  </a:cubicBezTo>
                  <a:cubicBezTo>
                    <a:pt x="720969" y="253124"/>
                    <a:pt x="728030" y="249758"/>
                    <a:pt x="734434" y="252139"/>
                  </a:cubicBezTo>
                  <a:cubicBezTo>
                    <a:pt x="740838" y="254437"/>
                    <a:pt x="744122" y="261498"/>
                    <a:pt x="741823" y="267902"/>
                  </a:cubicBezTo>
                  <a:cubicBezTo>
                    <a:pt x="733120" y="292204"/>
                    <a:pt x="725239" y="318230"/>
                    <a:pt x="718506" y="345323"/>
                  </a:cubicBezTo>
                  <a:cubicBezTo>
                    <a:pt x="717111" y="350906"/>
                    <a:pt x="712103" y="354683"/>
                    <a:pt x="706519" y="354683"/>
                  </a:cubicBezTo>
                  <a:close/>
                  <a:moveTo>
                    <a:pt x="762677" y="200661"/>
                  </a:moveTo>
                  <a:cubicBezTo>
                    <a:pt x="760788" y="200661"/>
                    <a:pt x="758818" y="200251"/>
                    <a:pt x="757094" y="199266"/>
                  </a:cubicBezTo>
                  <a:cubicBezTo>
                    <a:pt x="751018" y="196146"/>
                    <a:pt x="748637" y="188757"/>
                    <a:pt x="751757" y="182681"/>
                  </a:cubicBezTo>
                  <a:cubicBezTo>
                    <a:pt x="765057" y="156737"/>
                    <a:pt x="780000" y="132682"/>
                    <a:pt x="796010" y="111171"/>
                  </a:cubicBezTo>
                  <a:cubicBezTo>
                    <a:pt x="800115" y="105753"/>
                    <a:pt x="807832" y="104603"/>
                    <a:pt x="813251" y="108708"/>
                  </a:cubicBezTo>
                  <a:cubicBezTo>
                    <a:pt x="818670" y="112731"/>
                    <a:pt x="819819" y="120531"/>
                    <a:pt x="815714" y="125949"/>
                  </a:cubicBezTo>
                  <a:cubicBezTo>
                    <a:pt x="800443" y="146393"/>
                    <a:pt x="786322" y="169217"/>
                    <a:pt x="773596" y="194011"/>
                  </a:cubicBezTo>
                  <a:cubicBezTo>
                    <a:pt x="771379" y="198280"/>
                    <a:pt x="767110" y="200661"/>
                    <a:pt x="762594" y="200661"/>
                  </a:cubicBezTo>
                  <a:close/>
                  <a:moveTo>
                    <a:pt x="861362" y="70531"/>
                  </a:moveTo>
                  <a:cubicBezTo>
                    <a:pt x="857914" y="70531"/>
                    <a:pt x="854466" y="69136"/>
                    <a:pt x="852085" y="66344"/>
                  </a:cubicBezTo>
                  <a:cubicBezTo>
                    <a:pt x="847651" y="61172"/>
                    <a:pt x="848144" y="53454"/>
                    <a:pt x="853316" y="48939"/>
                  </a:cubicBezTo>
                  <a:cubicBezTo>
                    <a:pt x="874991" y="30055"/>
                    <a:pt x="898554" y="14046"/>
                    <a:pt x="923513" y="1320"/>
                  </a:cubicBezTo>
                  <a:cubicBezTo>
                    <a:pt x="929588" y="-1718"/>
                    <a:pt x="936977" y="663"/>
                    <a:pt x="940097" y="6657"/>
                  </a:cubicBezTo>
                  <a:cubicBezTo>
                    <a:pt x="943217" y="12732"/>
                    <a:pt x="940754" y="20121"/>
                    <a:pt x="934761" y="23241"/>
                  </a:cubicBezTo>
                  <a:cubicBezTo>
                    <a:pt x="911608" y="35064"/>
                    <a:pt x="889687" y="49924"/>
                    <a:pt x="869490" y="67494"/>
                  </a:cubicBezTo>
                  <a:cubicBezTo>
                    <a:pt x="867191" y="69546"/>
                    <a:pt x="864318" y="70531"/>
                    <a:pt x="861444" y="705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16"/>
            <p:cNvSpPr/>
            <p:nvPr/>
          </p:nvSpPr>
          <p:spPr>
            <a:xfrm>
              <a:off x="6501208" y="4758676"/>
              <a:ext cx="1798012" cy="607547"/>
            </a:xfrm>
            <a:custGeom>
              <a:avLst/>
              <a:gdLst/>
              <a:ahLst/>
              <a:cxnLst/>
              <a:rect l="l" t="t" r="r" b="b"/>
              <a:pathLst>
                <a:path w="1798012" h="607547" extrusionOk="0">
                  <a:moveTo>
                    <a:pt x="16421" y="612816"/>
                  </a:moveTo>
                  <a:lnTo>
                    <a:pt x="12152" y="612816"/>
                  </a:lnTo>
                  <a:cubicBezTo>
                    <a:pt x="5337" y="612734"/>
                    <a:pt x="-81" y="607151"/>
                    <a:pt x="1" y="600336"/>
                  </a:cubicBezTo>
                  <a:cubicBezTo>
                    <a:pt x="1" y="593522"/>
                    <a:pt x="5419" y="588432"/>
                    <a:pt x="12480" y="588186"/>
                  </a:cubicBezTo>
                  <a:lnTo>
                    <a:pt x="16503" y="588186"/>
                  </a:lnTo>
                  <a:cubicBezTo>
                    <a:pt x="41215" y="588186"/>
                    <a:pt x="66503" y="585722"/>
                    <a:pt x="91543" y="580714"/>
                  </a:cubicBezTo>
                  <a:cubicBezTo>
                    <a:pt x="98276" y="579401"/>
                    <a:pt x="104680" y="583752"/>
                    <a:pt x="105993" y="590402"/>
                  </a:cubicBezTo>
                  <a:cubicBezTo>
                    <a:pt x="107307" y="597052"/>
                    <a:pt x="102955" y="603538"/>
                    <a:pt x="96305" y="604852"/>
                  </a:cubicBezTo>
                  <a:cubicBezTo>
                    <a:pt x="69622" y="610106"/>
                    <a:pt x="42775" y="612816"/>
                    <a:pt x="16421" y="612816"/>
                  </a:cubicBezTo>
                  <a:close/>
                  <a:moveTo>
                    <a:pt x="172495" y="581782"/>
                  </a:moveTo>
                  <a:cubicBezTo>
                    <a:pt x="167569" y="581782"/>
                    <a:pt x="162971" y="578826"/>
                    <a:pt x="161001" y="573982"/>
                  </a:cubicBezTo>
                  <a:cubicBezTo>
                    <a:pt x="158538" y="567660"/>
                    <a:pt x="161658" y="560517"/>
                    <a:pt x="167979" y="557972"/>
                  </a:cubicBezTo>
                  <a:cubicBezTo>
                    <a:pt x="191789" y="548613"/>
                    <a:pt x="216091" y="536954"/>
                    <a:pt x="240392" y="523244"/>
                  </a:cubicBezTo>
                  <a:cubicBezTo>
                    <a:pt x="246304" y="519877"/>
                    <a:pt x="253857" y="521930"/>
                    <a:pt x="257224" y="527923"/>
                  </a:cubicBezTo>
                  <a:cubicBezTo>
                    <a:pt x="260589" y="533834"/>
                    <a:pt x="258455" y="541388"/>
                    <a:pt x="252544" y="544672"/>
                  </a:cubicBezTo>
                  <a:cubicBezTo>
                    <a:pt x="227256" y="558958"/>
                    <a:pt x="201887" y="571191"/>
                    <a:pt x="177011" y="580961"/>
                  </a:cubicBezTo>
                  <a:cubicBezTo>
                    <a:pt x="175533" y="581535"/>
                    <a:pt x="173973" y="581782"/>
                    <a:pt x="172495" y="581782"/>
                  </a:cubicBezTo>
                  <a:close/>
                  <a:moveTo>
                    <a:pt x="1792430" y="562159"/>
                  </a:moveTo>
                  <a:cubicBezTo>
                    <a:pt x="1787750" y="562159"/>
                    <a:pt x="1783317" y="559532"/>
                    <a:pt x="1781264" y="555017"/>
                  </a:cubicBezTo>
                  <a:cubicBezTo>
                    <a:pt x="1772480" y="536133"/>
                    <a:pt x="1763202" y="517168"/>
                    <a:pt x="1753514" y="498860"/>
                  </a:cubicBezTo>
                  <a:cubicBezTo>
                    <a:pt x="1750312" y="492866"/>
                    <a:pt x="1752611" y="485395"/>
                    <a:pt x="1758686" y="482193"/>
                  </a:cubicBezTo>
                  <a:cubicBezTo>
                    <a:pt x="1764680" y="478991"/>
                    <a:pt x="1772151" y="481290"/>
                    <a:pt x="1775353" y="487366"/>
                  </a:cubicBezTo>
                  <a:cubicBezTo>
                    <a:pt x="1785205" y="506085"/>
                    <a:pt x="1794729" y="525378"/>
                    <a:pt x="1803678" y="544672"/>
                  </a:cubicBezTo>
                  <a:cubicBezTo>
                    <a:pt x="1806551" y="550829"/>
                    <a:pt x="1803842" y="558218"/>
                    <a:pt x="1797684" y="561010"/>
                  </a:cubicBezTo>
                  <a:cubicBezTo>
                    <a:pt x="1796043" y="561749"/>
                    <a:pt x="1794236" y="562159"/>
                    <a:pt x="1792512" y="562159"/>
                  </a:cubicBezTo>
                  <a:close/>
                  <a:moveTo>
                    <a:pt x="315597" y="501979"/>
                  </a:moveTo>
                  <a:cubicBezTo>
                    <a:pt x="311738" y="501979"/>
                    <a:pt x="307962" y="500173"/>
                    <a:pt x="305581" y="496807"/>
                  </a:cubicBezTo>
                  <a:cubicBezTo>
                    <a:pt x="301640" y="491306"/>
                    <a:pt x="302872" y="483589"/>
                    <a:pt x="308372" y="479648"/>
                  </a:cubicBezTo>
                  <a:cubicBezTo>
                    <a:pt x="329144" y="464706"/>
                    <a:pt x="350654" y="447875"/>
                    <a:pt x="372247" y="429649"/>
                  </a:cubicBezTo>
                  <a:cubicBezTo>
                    <a:pt x="377419" y="425297"/>
                    <a:pt x="385219" y="425872"/>
                    <a:pt x="389570" y="431126"/>
                  </a:cubicBezTo>
                  <a:cubicBezTo>
                    <a:pt x="394004" y="436299"/>
                    <a:pt x="393347" y="444098"/>
                    <a:pt x="388092" y="448449"/>
                  </a:cubicBezTo>
                  <a:cubicBezTo>
                    <a:pt x="366007" y="467168"/>
                    <a:pt x="344004" y="484410"/>
                    <a:pt x="322658" y="499681"/>
                  </a:cubicBezTo>
                  <a:cubicBezTo>
                    <a:pt x="320523" y="501240"/>
                    <a:pt x="317978" y="501979"/>
                    <a:pt x="315515" y="501979"/>
                  </a:cubicBezTo>
                  <a:close/>
                  <a:moveTo>
                    <a:pt x="1723547" y="434164"/>
                  </a:moveTo>
                  <a:cubicBezTo>
                    <a:pt x="1719442" y="434164"/>
                    <a:pt x="1715420" y="432111"/>
                    <a:pt x="1713038" y="428335"/>
                  </a:cubicBezTo>
                  <a:cubicBezTo>
                    <a:pt x="1698671" y="405182"/>
                    <a:pt x="1683400" y="382522"/>
                    <a:pt x="1667719" y="360930"/>
                  </a:cubicBezTo>
                  <a:cubicBezTo>
                    <a:pt x="1663696" y="355429"/>
                    <a:pt x="1664927" y="347712"/>
                    <a:pt x="1670428" y="343689"/>
                  </a:cubicBezTo>
                  <a:cubicBezTo>
                    <a:pt x="1675929" y="339666"/>
                    <a:pt x="1683646" y="340897"/>
                    <a:pt x="1687669" y="346398"/>
                  </a:cubicBezTo>
                  <a:cubicBezTo>
                    <a:pt x="1703761" y="368401"/>
                    <a:pt x="1719360" y="391636"/>
                    <a:pt x="1734056" y="415281"/>
                  </a:cubicBezTo>
                  <a:cubicBezTo>
                    <a:pt x="1737669" y="421028"/>
                    <a:pt x="1735863" y="428663"/>
                    <a:pt x="1730115" y="432276"/>
                  </a:cubicBezTo>
                  <a:cubicBezTo>
                    <a:pt x="1728063" y="433507"/>
                    <a:pt x="1725846" y="434082"/>
                    <a:pt x="1723630" y="434082"/>
                  </a:cubicBezTo>
                  <a:close/>
                  <a:moveTo>
                    <a:pt x="441294" y="396315"/>
                  </a:moveTo>
                  <a:cubicBezTo>
                    <a:pt x="438010" y="396315"/>
                    <a:pt x="434808" y="395002"/>
                    <a:pt x="432345" y="392457"/>
                  </a:cubicBezTo>
                  <a:cubicBezTo>
                    <a:pt x="427665" y="387531"/>
                    <a:pt x="427829" y="379731"/>
                    <a:pt x="432755" y="375051"/>
                  </a:cubicBezTo>
                  <a:lnTo>
                    <a:pt x="442525" y="365610"/>
                  </a:lnTo>
                  <a:cubicBezTo>
                    <a:pt x="458781" y="349846"/>
                    <a:pt x="474955" y="333837"/>
                    <a:pt x="491047" y="317663"/>
                  </a:cubicBezTo>
                  <a:cubicBezTo>
                    <a:pt x="495891" y="312819"/>
                    <a:pt x="503690" y="312819"/>
                    <a:pt x="508452" y="317663"/>
                  </a:cubicBezTo>
                  <a:cubicBezTo>
                    <a:pt x="513296" y="322507"/>
                    <a:pt x="513296" y="330306"/>
                    <a:pt x="508452" y="335068"/>
                  </a:cubicBezTo>
                  <a:cubicBezTo>
                    <a:pt x="492197" y="351324"/>
                    <a:pt x="476022" y="367416"/>
                    <a:pt x="459602" y="383261"/>
                  </a:cubicBezTo>
                  <a:lnTo>
                    <a:pt x="449668" y="392785"/>
                  </a:lnTo>
                  <a:cubicBezTo>
                    <a:pt x="447287" y="395084"/>
                    <a:pt x="444249" y="396151"/>
                    <a:pt x="441130" y="396151"/>
                  </a:cubicBezTo>
                  <a:close/>
                  <a:moveTo>
                    <a:pt x="1626751" y="301653"/>
                  </a:moveTo>
                  <a:cubicBezTo>
                    <a:pt x="1623302" y="301653"/>
                    <a:pt x="1619854" y="300175"/>
                    <a:pt x="1617391" y="297384"/>
                  </a:cubicBezTo>
                  <a:cubicBezTo>
                    <a:pt x="1599657" y="276776"/>
                    <a:pt x="1581020" y="256908"/>
                    <a:pt x="1561891" y="238353"/>
                  </a:cubicBezTo>
                  <a:cubicBezTo>
                    <a:pt x="1557046" y="233591"/>
                    <a:pt x="1556882" y="225792"/>
                    <a:pt x="1561644" y="220948"/>
                  </a:cubicBezTo>
                  <a:cubicBezTo>
                    <a:pt x="1566406" y="216104"/>
                    <a:pt x="1574206" y="215939"/>
                    <a:pt x="1579050" y="220701"/>
                  </a:cubicBezTo>
                  <a:cubicBezTo>
                    <a:pt x="1598589" y="239749"/>
                    <a:pt x="1617801" y="260192"/>
                    <a:pt x="1635946" y="281374"/>
                  </a:cubicBezTo>
                  <a:cubicBezTo>
                    <a:pt x="1640379" y="286546"/>
                    <a:pt x="1639804" y="294346"/>
                    <a:pt x="1634632" y="298779"/>
                  </a:cubicBezTo>
                  <a:cubicBezTo>
                    <a:pt x="1632333" y="300750"/>
                    <a:pt x="1629459" y="301735"/>
                    <a:pt x="1626586" y="301735"/>
                  </a:cubicBezTo>
                  <a:close/>
                  <a:moveTo>
                    <a:pt x="557959" y="280717"/>
                  </a:moveTo>
                  <a:cubicBezTo>
                    <a:pt x="554758" y="280717"/>
                    <a:pt x="551638" y="279486"/>
                    <a:pt x="549175" y="277023"/>
                  </a:cubicBezTo>
                  <a:cubicBezTo>
                    <a:pt x="544413" y="272179"/>
                    <a:pt x="544413" y="264379"/>
                    <a:pt x="549256" y="259617"/>
                  </a:cubicBezTo>
                  <a:cubicBezTo>
                    <a:pt x="572081" y="237039"/>
                    <a:pt x="591046" y="218895"/>
                    <a:pt x="608862" y="202475"/>
                  </a:cubicBezTo>
                  <a:cubicBezTo>
                    <a:pt x="613870" y="197877"/>
                    <a:pt x="621670" y="198206"/>
                    <a:pt x="626267" y="203214"/>
                  </a:cubicBezTo>
                  <a:cubicBezTo>
                    <a:pt x="630865" y="208222"/>
                    <a:pt x="630537" y="216022"/>
                    <a:pt x="625529" y="220619"/>
                  </a:cubicBezTo>
                  <a:cubicBezTo>
                    <a:pt x="607877" y="236875"/>
                    <a:pt x="589158" y="254773"/>
                    <a:pt x="566498" y="277105"/>
                  </a:cubicBezTo>
                  <a:cubicBezTo>
                    <a:pt x="564117" y="279486"/>
                    <a:pt x="560997" y="280635"/>
                    <a:pt x="557877" y="280635"/>
                  </a:cubicBezTo>
                  <a:close/>
                  <a:moveTo>
                    <a:pt x="1509100" y="187368"/>
                  </a:moveTo>
                  <a:cubicBezTo>
                    <a:pt x="1506390" y="187368"/>
                    <a:pt x="1503681" y="186465"/>
                    <a:pt x="1501382" y="184659"/>
                  </a:cubicBezTo>
                  <a:cubicBezTo>
                    <a:pt x="1480200" y="167664"/>
                    <a:pt x="1458197" y="151654"/>
                    <a:pt x="1435947" y="137205"/>
                  </a:cubicBezTo>
                  <a:cubicBezTo>
                    <a:pt x="1430282" y="133510"/>
                    <a:pt x="1428641" y="125875"/>
                    <a:pt x="1432335" y="120210"/>
                  </a:cubicBezTo>
                  <a:cubicBezTo>
                    <a:pt x="1436030" y="114463"/>
                    <a:pt x="1443665" y="112903"/>
                    <a:pt x="1449412" y="116597"/>
                  </a:cubicBezTo>
                  <a:cubicBezTo>
                    <a:pt x="1472400" y="131540"/>
                    <a:pt x="1495060" y="147960"/>
                    <a:pt x="1516899" y="165529"/>
                  </a:cubicBezTo>
                  <a:cubicBezTo>
                    <a:pt x="1522236" y="169799"/>
                    <a:pt x="1523057" y="177516"/>
                    <a:pt x="1518787" y="182853"/>
                  </a:cubicBezTo>
                  <a:cubicBezTo>
                    <a:pt x="1516325" y="185891"/>
                    <a:pt x="1512794" y="187451"/>
                    <a:pt x="1509182" y="187451"/>
                  </a:cubicBezTo>
                  <a:close/>
                  <a:moveTo>
                    <a:pt x="679305" y="170127"/>
                  </a:moveTo>
                  <a:cubicBezTo>
                    <a:pt x="675692" y="170127"/>
                    <a:pt x="672162" y="168567"/>
                    <a:pt x="669699" y="165529"/>
                  </a:cubicBezTo>
                  <a:cubicBezTo>
                    <a:pt x="665430" y="160275"/>
                    <a:pt x="666250" y="152475"/>
                    <a:pt x="671505" y="148206"/>
                  </a:cubicBezTo>
                  <a:cubicBezTo>
                    <a:pt x="694493" y="129651"/>
                    <a:pt x="716496" y="113560"/>
                    <a:pt x="738664" y="98945"/>
                  </a:cubicBezTo>
                  <a:cubicBezTo>
                    <a:pt x="744328" y="95169"/>
                    <a:pt x="751964" y="96729"/>
                    <a:pt x="755741" y="102476"/>
                  </a:cubicBezTo>
                  <a:cubicBezTo>
                    <a:pt x="759517" y="108141"/>
                    <a:pt x="757875" y="115776"/>
                    <a:pt x="752210" y="119553"/>
                  </a:cubicBezTo>
                  <a:cubicBezTo>
                    <a:pt x="730700" y="133756"/>
                    <a:pt x="709353" y="149356"/>
                    <a:pt x="687022" y="167418"/>
                  </a:cubicBezTo>
                  <a:cubicBezTo>
                    <a:pt x="684723" y="169224"/>
                    <a:pt x="682014" y="170127"/>
                    <a:pt x="679305" y="170127"/>
                  </a:cubicBezTo>
                  <a:close/>
                  <a:moveTo>
                    <a:pt x="1371498" y="98371"/>
                  </a:moveTo>
                  <a:cubicBezTo>
                    <a:pt x="1369610" y="98371"/>
                    <a:pt x="1367804" y="97960"/>
                    <a:pt x="1365998" y="97057"/>
                  </a:cubicBezTo>
                  <a:cubicBezTo>
                    <a:pt x="1342024" y="85071"/>
                    <a:pt x="1317147" y="74397"/>
                    <a:pt x="1291860" y="65202"/>
                  </a:cubicBezTo>
                  <a:cubicBezTo>
                    <a:pt x="1285457" y="62903"/>
                    <a:pt x="1282172" y="55842"/>
                    <a:pt x="1284471" y="49438"/>
                  </a:cubicBezTo>
                  <a:cubicBezTo>
                    <a:pt x="1286770" y="43035"/>
                    <a:pt x="1293913" y="39751"/>
                    <a:pt x="1300235" y="42049"/>
                  </a:cubicBezTo>
                  <a:cubicBezTo>
                    <a:pt x="1326343" y="51491"/>
                    <a:pt x="1352205" y="62575"/>
                    <a:pt x="1376999" y="74972"/>
                  </a:cubicBezTo>
                  <a:cubicBezTo>
                    <a:pt x="1383074" y="78010"/>
                    <a:pt x="1385538" y="85399"/>
                    <a:pt x="1382500" y="91474"/>
                  </a:cubicBezTo>
                  <a:cubicBezTo>
                    <a:pt x="1380365" y="95826"/>
                    <a:pt x="1376014" y="98289"/>
                    <a:pt x="1371498" y="98289"/>
                  </a:cubicBezTo>
                  <a:close/>
                  <a:moveTo>
                    <a:pt x="816659" y="80719"/>
                  </a:moveTo>
                  <a:cubicBezTo>
                    <a:pt x="812062" y="80719"/>
                    <a:pt x="807711" y="78174"/>
                    <a:pt x="805576" y="73823"/>
                  </a:cubicBezTo>
                  <a:cubicBezTo>
                    <a:pt x="802621" y="67747"/>
                    <a:pt x="805166" y="60358"/>
                    <a:pt x="811241" y="57320"/>
                  </a:cubicBezTo>
                  <a:cubicBezTo>
                    <a:pt x="819697" y="53215"/>
                    <a:pt x="828236" y="49274"/>
                    <a:pt x="836856" y="45580"/>
                  </a:cubicBezTo>
                  <a:cubicBezTo>
                    <a:pt x="853687" y="38355"/>
                    <a:pt x="871257" y="31869"/>
                    <a:pt x="889155" y="26286"/>
                  </a:cubicBezTo>
                  <a:cubicBezTo>
                    <a:pt x="895641" y="24234"/>
                    <a:pt x="902537" y="27846"/>
                    <a:pt x="904590" y="34332"/>
                  </a:cubicBezTo>
                  <a:cubicBezTo>
                    <a:pt x="906642" y="40818"/>
                    <a:pt x="903030" y="47714"/>
                    <a:pt x="896544" y="49767"/>
                  </a:cubicBezTo>
                  <a:cubicBezTo>
                    <a:pt x="879467" y="55103"/>
                    <a:pt x="862636" y="61343"/>
                    <a:pt x="846627" y="68240"/>
                  </a:cubicBezTo>
                  <a:cubicBezTo>
                    <a:pt x="838334" y="71770"/>
                    <a:pt x="830124" y="75547"/>
                    <a:pt x="822078" y="79487"/>
                  </a:cubicBezTo>
                  <a:cubicBezTo>
                    <a:pt x="820354" y="80309"/>
                    <a:pt x="818466" y="80719"/>
                    <a:pt x="816659" y="80719"/>
                  </a:cubicBezTo>
                  <a:close/>
                  <a:moveTo>
                    <a:pt x="1217395" y="42542"/>
                  </a:moveTo>
                  <a:cubicBezTo>
                    <a:pt x="1216492" y="42542"/>
                    <a:pt x="1215506" y="42460"/>
                    <a:pt x="1214603" y="42214"/>
                  </a:cubicBezTo>
                  <a:cubicBezTo>
                    <a:pt x="1188331" y="36056"/>
                    <a:pt x="1161648" y="31459"/>
                    <a:pt x="1135211" y="28503"/>
                  </a:cubicBezTo>
                  <a:cubicBezTo>
                    <a:pt x="1128479" y="27764"/>
                    <a:pt x="1123553" y="21688"/>
                    <a:pt x="1124292" y="14956"/>
                  </a:cubicBezTo>
                  <a:cubicBezTo>
                    <a:pt x="1125031" y="8224"/>
                    <a:pt x="1131106" y="2969"/>
                    <a:pt x="1137921" y="4037"/>
                  </a:cubicBezTo>
                  <a:cubicBezTo>
                    <a:pt x="1165343" y="7074"/>
                    <a:pt x="1193093" y="11836"/>
                    <a:pt x="1220268" y="18240"/>
                  </a:cubicBezTo>
                  <a:cubicBezTo>
                    <a:pt x="1226919" y="19800"/>
                    <a:pt x="1231024" y="26450"/>
                    <a:pt x="1229464" y="33100"/>
                  </a:cubicBezTo>
                  <a:cubicBezTo>
                    <a:pt x="1228150" y="38765"/>
                    <a:pt x="1223059" y="42624"/>
                    <a:pt x="1217477" y="42624"/>
                  </a:cubicBezTo>
                  <a:close/>
                  <a:moveTo>
                    <a:pt x="972734" y="31787"/>
                  </a:moveTo>
                  <a:cubicBezTo>
                    <a:pt x="966740" y="31787"/>
                    <a:pt x="961568" y="27435"/>
                    <a:pt x="960583" y="21360"/>
                  </a:cubicBezTo>
                  <a:cubicBezTo>
                    <a:pt x="959515" y="14628"/>
                    <a:pt x="964113" y="8306"/>
                    <a:pt x="970845" y="7239"/>
                  </a:cubicBezTo>
                  <a:cubicBezTo>
                    <a:pt x="998021" y="2969"/>
                    <a:pt x="1026099" y="589"/>
                    <a:pt x="1054260" y="14"/>
                  </a:cubicBezTo>
                  <a:cubicBezTo>
                    <a:pt x="1061074" y="-315"/>
                    <a:pt x="1066657" y="5268"/>
                    <a:pt x="1066822" y="12083"/>
                  </a:cubicBezTo>
                  <a:cubicBezTo>
                    <a:pt x="1066904" y="18897"/>
                    <a:pt x="1061567" y="24480"/>
                    <a:pt x="1054752" y="24644"/>
                  </a:cubicBezTo>
                  <a:cubicBezTo>
                    <a:pt x="1027659" y="25137"/>
                    <a:pt x="1000730" y="27435"/>
                    <a:pt x="974704" y="31541"/>
                  </a:cubicBezTo>
                  <a:cubicBezTo>
                    <a:pt x="974047" y="31623"/>
                    <a:pt x="973391" y="31705"/>
                    <a:pt x="972816" y="317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16"/>
            <p:cNvSpPr/>
            <p:nvPr/>
          </p:nvSpPr>
          <p:spPr>
            <a:xfrm flipH="1">
              <a:off x="8669023" y="854449"/>
              <a:ext cx="638540" cy="287866"/>
            </a:xfrm>
            <a:custGeom>
              <a:avLst/>
              <a:gdLst/>
              <a:ahLst/>
              <a:cxnLst/>
              <a:rect l="l" t="t" r="r" b="b"/>
              <a:pathLst>
                <a:path w="1001632" h="451555" extrusionOk="0">
                  <a:moveTo>
                    <a:pt x="990085" y="458750"/>
                  </a:moveTo>
                  <a:lnTo>
                    <a:pt x="96745" y="458750"/>
                  </a:lnTo>
                  <a:cubicBezTo>
                    <a:pt x="93789" y="458750"/>
                    <a:pt x="90998" y="457683"/>
                    <a:pt x="88699" y="455794"/>
                  </a:cubicBezTo>
                  <a:cubicBezTo>
                    <a:pt x="-6456" y="374268"/>
                    <a:pt x="-20823" y="256699"/>
                    <a:pt x="25481" y="198161"/>
                  </a:cubicBezTo>
                  <a:cubicBezTo>
                    <a:pt x="40998" y="178539"/>
                    <a:pt x="98715" y="124024"/>
                    <a:pt x="217433" y="197997"/>
                  </a:cubicBezTo>
                  <a:cubicBezTo>
                    <a:pt x="199125" y="95617"/>
                    <a:pt x="226957" y="24436"/>
                    <a:pt x="294444" y="4895"/>
                  </a:cubicBezTo>
                  <a:cubicBezTo>
                    <a:pt x="375314" y="-18585"/>
                    <a:pt x="493785" y="43401"/>
                    <a:pt x="545919" y="169344"/>
                  </a:cubicBezTo>
                  <a:cubicBezTo>
                    <a:pt x="577939" y="127226"/>
                    <a:pt x="621371" y="111381"/>
                    <a:pt x="667758" y="125830"/>
                  </a:cubicBezTo>
                  <a:cubicBezTo>
                    <a:pt x="739350" y="148162"/>
                    <a:pt x="799119" y="235682"/>
                    <a:pt x="800925" y="316223"/>
                  </a:cubicBezTo>
                  <a:cubicBezTo>
                    <a:pt x="839020" y="307848"/>
                    <a:pt x="880399" y="314006"/>
                    <a:pt x="916688" y="333956"/>
                  </a:cubicBezTo>
                  <a:cubicBezTo>
                    <a:pt x="960202" y="357930"/>
                    <a:pt x="991317" y="397913"/>
                    <a:pt x="1002155" y="443725"/>
                  </a:cubicBezTo>
                  <a:cubicBezTo>
                    <a:pt x="1003058" y="447420"/>
                    <a:pt x="1002155" y="451279"/>
                    <a:pt x="999856" y="454234"/>
                  </a:cubicBezTo>
                  <a:cubicBezTo>
                    <a:pt x="997557" y="457190"/>
                    <a:pt x="993945" y="458914"/>
                    <a:pt x="990168" y="458914"/>
                  </a:cubicBezTo>
                  <a:close/>
                  <a:moveTo>
                    <a:pt x="101342" y="434120"/>
                  </a:moveTo>
                  <a:lnTo>
                    <a:pt x="973584" y="434120"/>
                  </a:lnTo>
                  <a:cubicBezTo>
                    <a:pt x="961679" y="401444"/>
                    <a:pt x="937295" y="373283"/>
                    <a:pt x="904783" y="355385"/>
                  </a:cubicBezTo>
                  <a:cubicBezTo>
                    <a:pt x="868659" y="335516"/>
                    <a:pt x="828593" y="331493"/>
                    <a:pt x="792140" y="344137"/>
                  </a:cubicBezTo>
                  <a:cubicBezTo>
                    <a:pt x="788199" y="345451"/>
                    <a:pt x="783848" y="344794"/>
                    <a:pt x="780565" y="342167"/>
                  </a:cubicBezTo>
                  <a:cubicBezTo>
                    <a:pt x="777280" y="339621"/>
                    <a:pt x="775474" y="335516"/>
                    <a:pt x="775884" y="331411"/>
                  </a:cubicBezTo>
                  <a:cubicBezTo>
                    <a:pt x="782288" y="258259"/>
                    <a:pt x="726214" y="169754"/>
                    <a:pt x="660533" y="149229"/>
                  </a:cubicBezTo>
                  <a:cubicBezTo>
                    <a:pt x="617840" y="135929"/>
                    <a:pt x="580894" y="154319"/>
                    <a:pt x="553637" y="202431"/>
                  </a:cubicBezTo>
                  <a:cubicBezTo>
                    <a:pt x="551256" y="206700"/>
                    <a:pt x="546659" y="209163"/>
                    <a:pt x="541732" y="208588"/>
                  </a:cubicBezTo>
                  <a:cubicBezTo>
                    <a:pt x="536888" y="208095"/>
                    <a:pt x="532783" y="204812"/>
                    <a:pt x="531224" y="200214"/>
                  </a:cubicBezTo>
                  <a:cubicBezTo>
                    <a:pt x="490337" y="75667"/>
                    <a:pt x="376135" y="6784"/>
                    <a:pt x="301341" y="28459"/>
                  </a:cubicBezTo>
                  <a:cubicBezTo>
                    <a:pt x="241736" y="45700"/>
                    <a:pt x="221785" y="118195"/>
                    <a:pt x="247975" y="222299"/>
                  </a:cubicBezTo>
                  <a:cubicBezTo>
                    <a:pt x="249206" y="227307"/>
                    <a:pt x="247236" y="232644"/>
                    <a:pt x="242885" y="235517"/>
                  </a:cubicBezTo>
                  <a:cubicBezTo>
                    <a:pt x="238616" y="238391"/>
                    <a:pt x="232950" y="238309"/>
                    <a:pt x="228763" y="235271"/>
                  </a:cubicBezTo>
                  <a:cubicBezTo>
                    <a:pt x="148797" y="177061"/>
                    <a:pt x="79996" y="168933"/>
                    <a:pt x="44857" y="213432"/>
                  </a:cubicBezTo>
                  <a:cubicBezTo>
                    <a:pt x="6187" y="262364"/>
                    <a:pt x="19981" y="362035"/>
                    <a:pt x="101424" y="434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7" name="Google Shape;527;p16"/>
          <p:cNvGrpSpPr/>
          <p:nvPr/>
        </p:nvGrpSpPr>
        <p:grpSpPr>
          <a:xfrm>
            <a:off x="-488727" y="-162684"/>
            <a:ext cx="10121454" cy="5778232"/>
            <a:chOff x="-488727" y="-162684"/>
            <a:chExt cx="10121454" cy="5778232"/>
          </a:xfrm>
        </p:grpSpPr>
        <p:grpSp>
          <p:nvGrpSpPr>
            <p:cNvPr id="528" name="Google Shape;528;p16"/>
            <p:cNvGrpSpPr/>
            <p:nvPr/>
          </p:nvGrpSpPr>
          <p:grpSpPr>
            <a:xfrm rot="10207968" flipH="1">
              <a:off x="267435" y="-61941"/>
              <a:ext cx="1234727" cy="682965"/>
              <a:chOff x="987163" y="-1080182"/>
              <a:chExt cx="1396627" cy="772517"/>
            </a:xfrm>
          </p:grpSpPr>
          <p:grpSp>
            <p:nvGrpSpPr>
              <p:cNvPr id="529" name="Google Shape;529;p16"/>
              <p:cNvGrpSpPr/>
              <p:nvPr/>
            </p:nvGrpSpPr>
            <p:grpSpPr>
              <a:xfrm>
                <a:off x="987163" y="-1080182"/>
                <a:ext cx="1142569" cy="640892"/>
                <a:chOff x="-4001887" y="-5697732"/>
                <a:chExt cx="1142569" cy="640892"/>
              </a:xfrm>
            </p:grpSpPr>
            <p:sp>
              <p:nvSpPr>
                <p:cNvPr id="530" name="Google Shape;530;p16"/>
                <p:cNvSpPr/>
                <p:nvPr/>
              </p:nvSpPr>
              <p:spPr>
                <a:xfrm>
                  <a:off x="-4001887" y="-5391723"/>
                  <a:ext cx="320193" cy="1149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193" h="114941" extrusionOk="0">
                      <a:moveTo>
                        <a:pt x="0" y="112789"/>
                      </a:moveTo>
                      <a:cubicBezTo>
                        <a:pt x="115927" y="131918"/>
                        <a:pt x="237108" y="94234"/>
                        <a:pt x="325695" y="17880"/>
                      </a:cubicBezTo>
                      <a:cubicBezTo>
                        <a:pt x="223971" y="-28836"/>
                        <a:pt x="63217" y="20589"/>
                        <a:pt x="0" y="112789"/>
                      </a:cubicBezTo>
                      <a:lnTo>
                        <a:pt x="0" y="112789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1" name="Google Shape;531;p16"/>
                <p:cNvSpPr/>
                <p:nvPr/>
              </p:nvSpPr>
              <p:spPr>
                <a:xfrm>
                  <a:off x="-3774878" y="-5387484"/>
                  <a:ext cx="180622" cy="246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622" h="246303" extrusionOk="0">
                      <a:moveTo>
                        <a:pt x="0" y="253622"/>
                      </a:moveTo>
                      <a:cubicBezTo>
                        <a:pt x="79966" y="221931"/>
                        <a:pt x="132593" y="156332"/>
                        <a:pt x="162889" y="79157"/>
                      </a:cubicBezTo>
                      <a:cubicBezTo>
                        <a:pt x="172741" y="51571"/>
                        <a:pt x="175532" y="29157"/>
                        <a:pt x="184892" y="12"/>
                      </a:cubicBezTo>
                      <a:cubicBezTo>
                        <a:pt x="153611" y="-563"/>
                        <a:pt x="125779" y="20373"/>
                        <a:pt x="104186" y="38845"/>
                      </a:cubicBezTo>
                      <a:cubicBezTo>
                        <a:pt x="43103" y="94920"/>
                        <a:pt x="821" y="167580"/>
                        <a:pt x="0" y="253622"/>
                      </a:cubicBezTo>
                      <a:lnTo>
                        <a:pt x="0" y="253622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2" name="Google Shape;532;p16"/>
                <p:cNvSpPr/>
                <p:nvPr/>
              </p:nvSpPr>
              <p:spPr>
                <a:xfrm>
                  <a:off x="-3848686" y="-5561623"/>
                  <a:ext cx="262723" cy="1642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723" h="164202" extrusionOk="0">
                      <a:moveTo>
                        <a:pt x="0" y="1985"/>
                      </a:moveTo>
                      <a:cubicBezTo>
                        <a:pt x="50903" y="92953"/>
                        <a:pt x="158784" y="163231"/>
                        <a:pt x="262805" y="171934"/>
                      </a:cubicBezTo>
                      <a:cubicBezTo>
                        <a:pt x="232592" y="65449"/>
                        <a:pt x="109441" y="-13696"/>
                        <a:pt x="0" y="1985"/>
                      </a:cubicBezTo>
                      <a:lnTo>
                        <a:pt x="0" y="1985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3" name="Google Shape;533;p16"/>
                <p:cNvSpPr/>
                <p:nvPr/>
              </p:nvSpPr>
              <p:spPr>
                <a:xfrm>
                  <a:off x="-3642366" y="-5393958"/>
                  <a:ext cx="229882" cy="205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882" h="205252" extrusionOk="0">
                      <a:moveTo>
                        <a:pt x="0" y="207962"/>
                      </a:moveTo>
                      <a:cubicBezTo>
                        <a:pt x="104843" y="192034"/>
                        <a:pt x="205417" y="102790"/>
                        <a:pt x="232592" y="0"/>
                      </a:cubicBezTo>
                      <a:cubicBezTo>
                        <a:pt x="125368" y="10345"/>
                        <a:pt x="22660" y="102708"/>
                        <a:pt x="0" y="207962"/>
                      </a:cubicBezTo>
                      <a:lnTo>
                        <a:pt x="0" y="207962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4" name="Google Shape;534;p16"/>
                <p:cNvSpPr/>
                <p:nvPr/>
              </p:nvSpPr>
              <p:spPr>
                <a:xfrm>
                  <a:off x="-3599838" y="-5652084"/>
                  <a:ext cx="180622" cy="246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622" h="246303" extrusionOk="0">
                      <a:moveTo>
                        <a:pt x="0" y="0"/>
                      </a:moveTo>
                      <a:cubicBezTo>
                        <a:pt x="3448" y="30542"/>
                        <a:pt x="3120" y="55090"/>
                        <a:pt x="12315" y="83743"/>
                      </a:cubicBezTo>
                      <a:cubicBezTo>
                        <a:pt x="38670" y="163956"/>
                        <a:pt x="100820" y="233659"/>
                        <a:pt x="187519" y="249669"/>
                      </a:cubicBezTo>
                      <a:cubicBezTo>
                        <a:pt x="171755" y="167322"/>
                        <a:pt x="129966" y="104597"/>
                        <a:pt x="73152" y="47126"/>
                      </a:cubicBezTo>
                      <a:cubicBezTo>
                        <a:pt x="52463" y="28653"/>
                        <a:pt x="30049" y="5501"/>
                        <a:pt x="82" y="0"/>
                      </a:cubicBezTo>
                      <a:lnTo>
                        <a:pt x="8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5" name="Google Shape;535;p16"/>
                <p:cNvSpPr/>
                <p:nvPr/>
              </p:nvSpPr>
              <p:spPr>
                <a:xfrm>
                  <a:off x="-3493517" y="-5376963"/>
                  <a:ext cx="311983" cy="2216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983" h="221672" extrusionOk="0">
                      <a:moveTo>
                        <a:pt x="0" y="226188"/>
                      </a:moveTo>
                      <a:cubicBezTo>
                        <a:pt x="121510" y="205335"/>
                        <a:pt x="258044" y="108538"/>
                        <a:pt x="316992" y="0"/>
                      </a:cubicBezTo>
                      <a:cubicBezTo>
                        <a:pt x="189407" y="7307"/>
                        <a:pt x="48850" y="108127"/>
                        <a:pt x="0" y="226188"/>
                      </a:cubicBezTo>
                      <a:lnTo>
                        <a:pt x="0" y="226188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16"/>
                <p:cNvSpPr/>
                <p:nvPr/>
              </p:nvSpPr>
              <p:spPr>
                <a:xfrm>
                  <a:off x="-3403493" y="-5697732"/>
                  <a:ext cx="213462" cy="3201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462" h="320193" extrusionOk="0">
                      <a:moveTo>
                        <a:pt x="205" y="0"/>
                      </a:moveTo>
                      <a:cubicBezTo>
                        <a:pt x="-5132" y="131690"/>
                        <a:pt x="94375" y="280375"/>
                        <a:pt x="218676" y="324709"/>
                      </a:cubicBezTo>
                      <a:cubicBezTo>
                        <a:pt x="192404" y="207059"/>
                        <a:pt x="99055" y="68965"/>
                        <a:pt x="205" y="0"/>
                      </a:cubicBezTo>
                      <a:lnTo>
                        <a:pt x="205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16"/>
                <p:cNvSpPr/>
                <p:nvPr/>
              </p:nvSpPr>
              <p:spPr>
                <a:xfrm>
                  <a:off x="-3344504" y="-5328914"/>
                  <a:ext cx="295563" cy="2216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563" h="221672" extrusionOk="0">
                      <a:moveTo>
                        <a:pt x="0" y="222473"/>
                      </a:moveTo>
                      <a:cubicBezTo>
                        <a:pt x="93513" y="191767"/>
                        <a:pt x="169867" y="144970"/>
                        <a:pt x="239406" y="77401"/>
                      </a:cubicBezTo>
                      <a:cubicBezTo>
                        <a:pt x="264118" y="54166"/>
                        <a:pt x="275859" y="28386"/>
                        <a:pt x="303116" y="6383"/>
                      </a:cubicBezTo>
                      <a:cubicBezTo>
                        <a:pt x="270194" y="-9216"/>
                        <a:pt x="231115" y="7368"/>
                        <a:pt x="200327" y="17959"/>
                      </a:cubicBezTo>
                      <a:cubicBezTo>
                        <a:pt x="110016" y="54741"/>
                        <a:pt x="23727" y="122556"/>
                        <a:pt x="0" y="222473"/>
                      </a:cubicBezTo>
                      <a:lnTo>
                        <a:pt x="0" y="222473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16"/>
                <p:cNvSpPr/>
                <p:nvPr/>
              </p:nvSpPr>
              <p:spPr>
                <a:xfrm>
                  <a:off x="-3146311" y="-5644695"/>
                  <a:ext cx="114941" cy="3119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941" h="311983" extrusionOk="0">
                      <a:moveTo>
                        <a:pt x="14612" y="0"/>
                      </a:moveTo>
                      <a:cubicBezTo>
                        <a:pt x="-24221" y="106403"/>
                        <a:pt x="16994" y="250983"/>
                        <a:pt x="106894" y="320112"/>
                      </a:cubicBezTo>
                      <a:cubicBezTo>
                        <a:pt x="133249" y="213381"/>
                        <a:pt x="93430" y="76436"/>
                        <a:pt x="14612" y="0"/>
                      </a:cubicBezTo>
                      <a:lnTo>
                        <a:pt x="1461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16"/>
                <p:cNvSpPr/>
                <p:nvPr/>
              </p:nvSpPr>
              <p:spPr>
                <a:xfrm>
                  <a:off x="-3223158" y="-5245672"/>
                  <a:ext cx="336614" cy="1888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6614" h="188832" extrusionOk="0">
                      <a:moveTo>
                        <a:pt x="0" y="189724"/>
                      </a:moveTo>
                      <a:cubicBezTo>
                        <a:pt x="116090" y="169691"/>
                        <a:pt x="260998" y="91120"/>
                        <a:pt x="340555" y="4093"/>
                      </a:cubicBezTo>
                      <a:cubicBezTo>
                        <a:pt x="210178" y="-20291"/>
                        <a:pt x="50491" y="67147"/>
                        <a:pt x="0" y="189724"/>
                      </a:cubicBezTo>
                      <a:lnTo>
                        <a:pt x="0" y="189724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16"/>
                <p:cNvSpPr/>
                <p:nvPr/>
              </p:nvSpPr>
              <p:spPr>
                <a:xfrm>
                  <a:off x="-2957839" y="-5589769"/>
                  <a:ext cx="98521" cy="3530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521" h="353034" extrusionOk="0">
                      <a:moveTo>
                        <a:pt x="22444" y="0"/>
                      </a:moveTo>
                      <a:cubicBezTo>
                        <a:pt x="-22218" y="109687"/>
                        <a:pt x="-298" y="272165"/>
                        <a:pt x="88864" y="354266"/>
                      </a:cubicBezTo>
                      <a:cubicBezTo>
                        <a:pt x="118174" y="241295"/>
                        <a:pt x="97978" y="91378"/>
                        <a:pt x="22444" y="0"/>
                      </a:cubicBezTo>
                      <a:lnTo>
                        <a:pt x="22444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41" name="Google Shape;541;p16"/>
              <p:cNvSpPr/>
              <p:nvPr/>
            </p:nvSpPr>
            <p:spPr>
              <a:xfrm>
                <a:off x="1267217" y="-792060"/>
                <a:ext cx="1116573" cy="484395"/>
              </a:xfrm>
              <a:custGeom>
                <a:avLst/>
                <a:gdLst/>
                <a:ahLst/>
                <a:cxnLst/>
                <a:rect l="l" t="t" r="r" b="b"/>
                <a:pathLst>
                  <a:path w="1116573" h="484395" extrusionOk="0">
                    <a:moveTo>
                      <a:pt x="2702" y="39789"/>
                    </a:moveTo>
                    <a:cubicBezTo>
                      <a:pt x="485" y="42006"/>
                      <a:pt x="-582" y="45290"/>
                      <a:pt x="321" y="48492"/>
                    </a:cubicBezTo>
                    <a:cubicBezTo>
                      <a:pt x="1553" y="53336"/>
                      <a:pt x="6561" y="56209"/>
                      <a:pt x="11405" y="54978"/>
                    </a:cubicBezTo>
                    <a:cubicBezTo>
                      <a:pt x="224046" y="-933"/>
                      <a:pt x="446375" y="6949"/>
                      <a:pt x="637507" y="76981"/>
                    </a:cubicBezTo>
                    <a:cubicBezTo>
                      <a:pt x="842513" y="152103"/>
                      <a:pt x="1013201" y="300296"/>
                      <a:pt x="1105811" y="483463"/>
                    </a:cubicBezTo>
                    <a:cubicBezTo>
                      <a:pt x="1108028" y="487897"/>
                      <a:pt x="1113528" y="489703"/>
                      <a:pt x="1117962" y="487486"/>
                    </a:cubicBezTo>
                    <a:cubicBezTo>
                      <a:pt x="1122396" y="485269"/>
                      <a:pt x="1124202" y="479769"/>
                      <a:pt x="1121985" y="475335"/>
                    </a:cubicBezTo>
                    <a:cubicBezTo>
                      <a:pt x="1027322" y="288145"/>
                      <a:pt x="852940" y="136751"/>
                      <a:pt x="643747" y="59986"/>
                    </a:cubicBezTo>
                    <a:cubicBezTo>
                      <a:pt x="449168" y="-11360"/>
                      <a:pt x="222979" y="-19323"/>
                      <a:pt x="6807" y="37490"/>
                    </a:cubicBezTo>
                    <a:cubicBezTo>
                      <a:pt x="5247" y="37901"/>
                      <a:pt x="3851" y="38722"/>
                      <a:pt x="2784" y="3978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42" name="Google Shape;542;p16"/>
            <p:cNvGrpSpPr/>
            <p:nvPr/>
          </p:nvGrpSpPr>
          <p:grpSpPr>
            <a:xfrm rot="-10023775">
              <a:off x="-359613" y="4236039"/>
              <a:ext cx="1075277" cy="1275328"/>
              <a:chOff x="-7294425" y="-5838630"/>
              <a:chExt cx="1059103" cy="1256145"/>
            </a:xfrm>
          </p:grpSpPr>
          <p:sp>
            <p:nvSpPr>
              <p:cNvPr id="543" name="Google Shape;543;p16"/>
              <p:cNvSpPr/>
              <p:nvPr/>
            </p:nvSpPr>
            <p:spPr>
              <a:xfrm>
                <a:off x="-7294425" y="-5838630"/>
                <a:ext cx="1059103" cy="1256145"/>
              </a:xfrm>
              <a:custGeom>
                <a:avLst/>
                <a:gdLst/>
                <a:ahLst/>
                <a:cxnLst/>
                <a:rect l="l" t="t" r="r" b="b"/>
                <a:pathLst>
                  <a:path w="1059103" h="1256145" extrusionOk="0">
                    <a:moveTo>
                      <a:pt x="684025" y="6252"/>
                    </a:moveTo>
                    <a:cubicBezTo>
                      <a:pt x="618591" y="-8772"/>
                      <a:pt x="544782" y="2640"/>
                      <a:pt x="494864" y="47467"/>
                    </a:cubicBezTo>
                    <a:cubicBezTo>
                      <a:pt x="456934" y="81457"/>
                      <a:pt x="435998" y="131128"/>
                      <a:pt x="427542" y="181374"/>
                    </a:cubicBezTo>
                    <a:cubicBezTo>
                      <a:pt x="419578" y="228418"/>
                      <a:pt x="421630" y="276529"/>
                      <a:pt x="424339" y="324230"/>
                    </a:cubicBezTo>
                    <a:lnTo>
                      <a:pt x="418592" y="320699"/>
                    </a:lnTo>
                    <a:cubicBezTo>
                      <a:pt x="338544" y="276857"/>
                      <a:pt x="240597" y="253458"/>
                      <a:pt x="155787" y="287038"/>
                    </a:cubicBezTo>
                    <a:cubicBezTo>
                      <a:pt x="69745" y="321110"/>
                      <a:pt x="12767" y="410189"/>
                      <a:pt x="2094" y="502225"/>
                    </a:cubicBezTo>
                    <a:cubicBezTo>
                      <a:pt x="-779" y="527265"/>
                      <a:pt x="-615" y="552306"/>
                      <a:pt x="2094" y="577183"/>
                    </a:cubicBezTo>
                    <a:cubicBezTo>
                      <a:pt x="16626" y="520287"/>
                      <a:pt x="46182" y="467167"/>
                      <a:pt x="87561" y="425460"/>
                    </a:cubicBezTo>
                    <a:cubicBezTo>
                      <a:pt x="108990" y="403868"/>
                      <a:pt x="138956" y="384081"/>
                      <a:pt x="168020" y="393359"/>
                    </a:cubicBezTo>
                    <a:cubicBezTo>
                      <a:pt x="192733" y="401322"/>
                      <a:pt x="207182" y="429483"/>
                      <a:pt x="205212" y="455345"/>
                    </a:cubicBezTo>
                    <a:cubicBezTo>
                      <a:pt x="203324" y="481289"/>
                      <a:pt x="188299" y="504605"/>
                      <a:pt x="169908" y="522996"/>
                    </a:cubicBezTo>
                    <a:cubicBezTo>
                      <a:pt x="151518" y="541305"/>
                      <a:pt x="129597" y="555754"/>
                      <a:pt x="109564" y="572339"/>
                    </a:cubicBezTo>
                    <a:cubicBezTo>
                      <a:pt x="74507" y="601403"/>
                      <a:pt x="44458" y="638676"/>
                      <a:pt x="27956" y="680794"/>
                    </a:cubicBezTo>
                    <a:cubicBezTo>
                      <a:pt x="39450" y="710433"/>
                      <a:pt x="54064" y="739004"/>
                      <a:pt x="70730" y="765933"/>
                    </a:cubicBezTo>
                    <a:cubicBezTo>
                      <a:pt x="82964" y="785555"/>
                      <a:pt x="96182" y="804438"/>
                      <a:pt x="110385" y="822665"/>
                    </a:cubicBezTo>
                    <a:cubicBezTo>
                      <a:pt x="123440" y="739579"/>
                      <a:pt x="163751" y="660679"/>
                      <a:pt x="224259" y="602141"/>
                    </a:cubicBezTo>
                    <a:cubicBezTo>
                      <a:pt x="236164" y="590565"/>
                      <a:pt x="249136" y="579564"/>
                      <a:pt x="264653" y="573488"/>
                    </a:cubicBezTo>
                    <a:cubicBezTo>
                      <a:pt x="280170" y="567413"/>
                      <a:pt x="298643" y="567002"/>
                      <a:pt x="312600" y="575951"/>
                    </a:cubicBezTo>
                    <a:cubicBezTo>
                      <a:pt x="334521" y="589826"/>
                      <a:pt x="338462" y="620778"/>
                      <a:pt x="332551" y="646065"/>
                    </a:cubicBezTo>
                    <a:cubicBezTo>
                      <a:pt x="323273" y="686131"/>
                      <a:pt x="296262" y="719464"/>
                      <a:pt x="268348" y="749513"/>
                    </a:cubicBezTo>
                    <a:cubicBezTo>
                      <a:pt x="240433" y="779562"/>
                      <a:pt x="210220" y="808708"/>
                      <a:pt x="191829" y="845407"/>
                    </a:cubicBezTo>
                    <a:cubicBezTo>
                      <a:pt x="183619" y="861827"/>
                      <a:pt x="178201" y="880300"/>
                      <a:pt x="176887" y="898608"/>
                    </a:cubicBezTo>
                    <a:cubicBezTo>
                      <a:pt x="201682" y="924388"/>
                      <a:pt x="227707" y="949182"/>
                      <a:pt x="253816" y="973566"/>
                    </a:cubicBezTo>
                    <a:cubicBezTo>
                      <a:pt x="270647" y="989248"/>
                      <a:pt x="287805" y="1005011"/>
                      <a:pt x="305703" y="1019625"/>
                    </a:cubicBezTo>
                    <a:cubicBezTo>
                      <a:pt x="289448" y="934650"/>
                      <a:pt x="309234" y="844504"/>
                      <a:pt x="347165" y="766097"/>
                    </a:cubicBezTo>
                    <a:cubicBezTo>
                      <a:pt x="359069" y="741549"/>
                      <a:pt x="373355" y="717083"/>
                      <a:pt x="395686" y="701402"/>
                    </a:cubicBezTo>
                    <a:cubicBezTo>
                      <a:pt x="418018" y="685720"/>
                      <a:pt x="450201" y="681205"/>
                      <a:pt x="472204" y="697214"/>
                    </a:cubicBezTo>
                    <a:cubicBezTo>
                      <a:pt x="500119" y="717493"/>
                      <a:pt x="500201" y="759857"/>
                      <a:pt x="488214" y="792287"/>
                    </a:cubicBezTo>
                    <a:cubicBezTo>
                      <a:pt x="469495" y="842780"/>
                      <a:pt x="430169" y="882352"/>
                      <a:pt x="398806" y="926194"/>
                    </a:cubicBezTo>
                    <a:cubicBezTo>
                      <a:pt x="371795" y="964125"/>
                      <a:pt x="349874" y="1010840"/>
                      <a:pt x="355457" y="1055914"/>
                    </a:cubicBezTo>
                    <a:cubicBezTo>
                      <a:pt x="370399" y="1065109"/>
                      <a:pt x="385998" y="1073319"/>
                      <a:pt x="402336" y="1079887"/>
                    </a:cubicBezTo>
                    <a:cubicBezTo>
                      <a:pt x="471384" y="1107555"/>
                      <a:pt x="548558" y="1105010"/>
                      <a:pt x="621054" y="1121759"/>
                    </a:cubicBezTo>
                    <a:cubicBezTo>
                      <a:pt x="693549" y="1138507"/>
                      <a:pt x="769328" y="1186372"/>
                      <a:pt x="777703" y="1260345"/>
                    </a:cubicBezTo>
                    <a:cubicBezTo>
                      <a:pt x="783285" y="1173236"/>
                      <a:pt x="809722" y="1087605"/>
                      <a:pt x="854139" y="1012482"/>
                    </a:cubicBezTo>
                    <a:cubicBezTo>
                      <a:pt x="861363" y="1000249"/>
                      <a:pt x="868999" y="988427"/>
                      <a:pt x="877045" y="976686"/>
                    </a:cubicBezTo>
                    <a:cubicBezTo>
                      <a:pt x="865879" y="939495"/>
                      <a:pt x="843712" y="905505"/>
                      <a:pt x="813498" y="880874"/>
                    </a:cubicBezTo>
                    <a:cubicBezTo>
                      <a:pt x="773433" y="848280"/>
                      <a:pt x="721135" y="832024"/>
                      <a:pt x="685010" y="795079"/>
                    </a:cubicBezTo>
                    <a:cubicBezTo>
                      <a:pt x="666537" y="776196"/>
                      <a:pt x="653155" y="746065"/>
                      <a:pt x="667851" y="724061"/>
                    </a:cubicBezTo>
                    <a:cubicBezTo>
                      <a:pt x="678360" y="708462"/>
                      <a:pt x="699378" y="703536"/>
                      <a:pt x="718179" y="704521"/>
                    </a:cubicBezTo>
                    <a:cubicBezTo>
                      <a:pt x="765059" y="706984"/>
                      <a:pt x="806191" y="737690"/>
                      <a:pt x="836241" y="773650"/>
                    </a:cubicBezTo>
                    <a:cubicBezTo>
                      <a:pt x="874089" y="819052"/>
                      <a:pt x="898965" y="874963"/>
                      <a:pt x="908079" y="933255"/>
                    </a:cubicBezTo>
                    <a:cubicBezTo>
                      <a:pt x="944039" y="885144"/>
                      <a:pt x="981970" y="838264"/>
                      <a:pt x="1010130" y="785309"/>
                    </a:cubicBezTo>
                    <a:cubicBezTo>
                      <a:pt x="1037962" y="732928"/>
                      <a:pt x="1055450" y="675540"/>
                      <a:pt x="1062839" y="616673"/>
                    </a:cubicBezTo>
                    <a:cubicBezTo>
                      <a:pt x="1033447" y="559285"/>
                      <a:pt x="985254" y="511502"/>
                      <a:pt x="927126" y="483423"/>
                    </a:cubicBezTo>
                    <a:cubicBezTo>
                      <a:pt x="879918" y="460681"/>
                      <a:pt x="827291" y="450665"/>
                      <a:pt x="780576" y="426692"/>
                    </a:cubicBezTo>
                    <a:cubicBezTo>
                      <a:pt x="764895" y="418728"/>
                      <a:pt x="748721" y="407480"/>
                      <a:pt x="744616" y="390403"/>
                    </a:cubicBezTo>
                    <a:cubicBezTo>
                      <a:pt x="738868" y="366594"/>
                      <a:pt x="759804" y="343770"/>
                      <a:pt x="782628" y="334656"/>
                    </a:cubicBezTo>
                    <a:cubicBezTo>
                      <a:pt x="817686" y="320699"/>
                      <a:pt x="858244" y="327596"/>
                      <a:pt x="891987" y="344508"/>
                    </a:cubicBezTo>
                    <a:cubicBezTo>
                      <a:pt x="925730" y="361421"/>
                      <a:pt x="953891" y="387365"/>
                      <a:pt x="981477" y="413145"/>
                    </a:cubicBezTo>
                    <a:cubicBezTo>
                      <a:pt x="1010705" y="440402"/>
                      <a:pt x="1040590" y="469056"/>
                      <a:pt x="1064892" y="500829"/>
                    </a:cubicBezTo>
                    <a:cubicBezTo>
                      <a:pt x="1062429" y="473489"/>
                      <a:pt x="1057831" y="446478"/>
                      <a:pt x="1051263" y="419959"/>
                    </a:cubicBezTo>
                    <a:cubicBezTo>
                      <a:pt x="1032216" y="342620"/>
                      <a:pt x="996584" y="270043"/>
                      <a:pt x="949293" y="205922"/>
                    </a:cubicBezTo>
                    <a:cubicBezTo>
                      <a:pt x="918834" y="201899"/>
                      <a:pt x="886650" y="205922"/>
                      <a:pt x="856930" y="214460"/>
                    </a:cubicBezTo>
                    <a:cubicBezTo>
                      <a:pt x="807423" y="228746"/>
                      <a:pt x="761939" y="254197"/>
                      <a:pt x="714074" y="273491"/>
                    </a:cubicBezTo>
                    <a:cubicBezTo>
                      <a:pt x="693713" y="281701"/>
                      <a:pt x="672202" y="288762"/>
                      <a:pt x="650282" y="286791"/>
                    </a:cubicBezTo>
                    <a:cubicBezTo>
                      <a:pt x="628442" y="284739"/>
                      <a:pt x="606358" y="271274"/>
                      <a:pt x="600446" y="250174"/>
                    </a:cubicBezTo>
                    <a:cubicBezTo>
                      <a:pt x="595931" y="234083"/>
                      <a:pt x="601678" y="216349"/>
                      <a:pt x="611941" y="203295"/>
                    </a:cubicBezTo>
                    <a:cubicBezTo>
                      <a:pt x="622203" y="190159"/>
                      <a:pt x="636653" y="180881"/>
                      <a:pt x="651513" y="173082"/>
                    </a:cubicBezTo>
                    <a:cubicBezTo>
                      <a:pt x="730987" y="131210"/>
                      <a:pt x="828933" y="126859"/>
                      <a:pt x="912184" y="160192"/>
                    </a:cubicBezTo>
                    <a:cubicBezTo>
                      <a:pt x="894943" y="140652"/>
                      <a:pt x="876552" y="122097"/>
                      <a:pt x="857176" y="104609"/>
                    </a:cubicBezTo>
                    <a:cubicBezTo>
                      <a:pt x="807341" y="59700"/>
                      <a:pt x="749541" y="21195"/>
                      <a:pt x="684189" y="6170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4" name="Google Shape;544;p16"/>
              <p:cNvSpPr/>
              <p:nvPr/>
            </p:nvSpPr>
            <p:spPr>
              <a:xfrm>
                <a:off x="-6879636" y="-5523787"/>
                <a:ext cx="229882" cy="541866"/>
              </a:xfrm>
              <a:custGeom>
                <a:avLst/>
                <a:gdLst/>
                <a:ahLst/>
                <a:cxnLst/>
                <a:rect l="l" t="t" r="r" b="b"/>
                <a:pathLst>
                  <a:path w="229882" h="541866" extrusionOk="0">
                    <a:moveTo>
                      <a:pt x="222110" y="542797"/>
                    </a:moveTo>
                    <a:cubicBezTo>
                      <a:pt x="219155" y="542797"/>
                      <a:pt x="216199" y="541401"/>
                      <a:pt x="214393" y="538774"/>
                    </a:cubicBezTo>
                    <a:cubicBezTo>
                      <a:pt x="86972" y="357413"/>
                      <a:pt x="1095" y="15134"/>
                      <a:pt x="273" y="11686"/>
                    </a:cubicBezTo>
                    <a:cubicBezTo>
                      <a:pt x="-958" y="6595"/>
                      <a:pt x="2080" y="1505"/>
                      <a:pt x="7170" y="273"/>
                    </a:cubicBezTo>
                    <a:cubicBezTo>
                      <a:pt x="12178" y="-958"/>
                      <a:pt x="17351" y="2080"/>
                      <a:pt x="18582" y="7170"/>
                    </a:cubicBezTo>
                    <a:cubicBezTo>
                      <a:pt x="19403" y="10536"/>
                      <a:pt x="104460" y="349531"/>
                      <a:pt x="229828" y="527937"/>
                    </a:cubicBezTo>
                    <a:cubicBezTo>
                      <a:pt x="232866" y="532206"/>
                      <a:pt x="231798" y="538117"/>
                      <a:pt x="227529" y="541073"/>
                    </a:cubicBezTo>
                    <a:cubicBezTo>
                      <a:pt x="225887" y="542222"/>
                      <a:pt x="223999" y="542797"/>
                      <a:pt x="222110" y="54279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45" name="Google Shape;545;p16"/>
            <p:cNvGrpSpPr/>
            <p:nvPr/>
          </p:nvGrpSpPr>
          <p:grpSpPr>
            <a:xfrm rot="-774091">
              <a:off x="8577732" y="235734"/>
              <a:ext cx="330190" cy="454929"/>
              <a:chOff x="-3854767" y="-7053114"/>
              <a:chExt cx="428625" cy="590550"/>
            </a:xfrm>
          </p:grpSpPr>
          <p:sp>
            <p:nvSpPr>
              <p:cNvPr id="546" name="Google Shape;546;p16"/>
              <p:cNvSpPr/>
              <p:nvPr/>
            </p:nvSpPr>
            <p:spPr>
              <a:xfrm>
                <a:off x="-3854767" y="-7053114"/>
                <a:ext cx="428625" cy="590550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590550" extrusionOk="0">
                    <a:moveTo>
                      <a:pt x="267874" y="5911"/>
                    </a:moveTo>
                    <a:cubicBezTo>
                      <a:pt x="151574" y="-21711"/>
                      <a:pt x="34988" y="50107"/>
                      <a:pt x="7270" y="166407"/>
                    </a:cubicBezTo>
                    <a:cubicBezTo>
                      <a:pt x="7270" y="166407"/>
                      <a:pt x="6794" y="168312"/>
                      <a:pt x="6223" y="171932"/>
                    </a:cubicBezTo>
                    <a:cubicBezTo>
                      <a:pt x="5080" y="178314"/>
                      <a:pt x="2984" y="190125"/>
                      <a:pt x="1651" y="206222"/>
                    </a:cubicBezTo>
                    <a:cubicBezTo>
                      <a:pt x="1651" y="206889"/>
                      <a:pt x="1555" y="207651"/>
                      <a:pt x="1460" y="208317"/>
                    </a:cubicBezTo>
                    <a:cubicBezTo>
                      <a:pt x="-4350" y="281565"/>
                      <a:pt x="1460" y="439394"/>
                      <a:pt x="128714" y="591222"/>
                    </a:cubicBezTo>
                    <a:cubicBezTo>
                      <a:pt x="314261" y="526548"/>
                      <a:pt x="391414" y="369766"/>
                      <a:pt x="417417" y="299853"/>
                    </a:cubicBezTo>
                    <a:lnTo>
                      <a:pt x="417417" y="299853"/>
                    </a:lnTo>
                    <a:cubicBezTo>
                      <a:pt x="421513" y="290042"/>
                      <a:pt x="424942" y="279755"/>
                      <a:pt x="427418" y="269277"/>
                    </a:cubicBezTo>
                    <a:cubicBezTo>
                      <a:pt x="428085" y="267087"/>
                      <a:pt x="428371" y="265563"/>
                      <a:pt x="428466" y="265182"/>
                    </a:cubicBezTo>
                    <a:lnTo>
                      <a:pt x="428466" y="265182"/>
                    </a:lnTo>
                    <a:cubicBezTo>
                      <a:pt x="455136" y="149262"/>
                      <a:pt x="383413" y="33534"/>
                      <a:pt x="267779" y="6006"/>
                    </a:cubicBezTo>
                    <a:close/>
                    <a:moveTo>
                      <a:pt x="188722" y="339096"/>
                    </a:moveTo>
                    <a:cubicBezTo>
                      <a:pt x="114807" y="321570"/>
                      <a:pt x="69183" y="247465"/>
                      <a:pt x="86709" y="173551"/>
                    </a:cubicBezTo>
                    <a:cubicBezTo>
                      <a:pt x="104235" y="99637"/>
                      <a:pt x="178435" y="54108"/>
                      <a:pt x="252253" y="71634"/>
                    </a:cubicBezTo>
                    <a:cubicBezTo>
                      <a:pt x="326167" y="89160"/>
                      <a:pt x="371697" y="163264"/>
                      <a:pt x="354171" y="237083"/>
                    </a:cubicBezTo>
                    <a:cubicBezTo>
                      <a:pt x="336645" y="310997"/>
                      <a:pt x="262540" y="356526"/>
                      <a:pt x="188722" y="33900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7" name="Google Shape;547;p16"/>
              <p:cNvSpPr/>
              <p:nvPr/>
            </p:nvSpPr>
            <p:spPr>
              <a:xfrm>
                <a:off x="-3723486" y="-6696094"/>
                <a:ext cx="228600" cy="20955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209550" extrusionOk="0">
                    <a:moveTo>
                      <a:pt x="12102" y="217153"/>
                    </a:moveTo>
                    <a:cubicBezTo>
                      <a:pt x="7815" y="217153"/>
                      <a:pt x="3624" y="214867"/>
                      <a:pt x="1434" y="210771"/>
                    </a:cubicBezTo>
                    <a:cubicBezTo>
                      <a:pt x="-1710" y="204866"/>
                      <a:pt x="481" y="197627"/>
                      <a:pt x="6387" y="194483"/>
                    </a:cubicBezTo>
                    <a:cubicBezTo>
                      <a:pt x="88302" y="150383"/>
                      <a:pt x="158787" y="85041"/>
                      <a:pt x="210031" y="5507"/>
                    </a:cubicBezTo>
                    <a:cubicBezTo>
                      <a:pt x="213651" y="-112"/>
                      <a:pt x="221080" y="-1636"/>
                      <a:pt x="226700" y="1888"/>
                    </a:cubicBezTo>
                    <a:cubicBezTo>
                      <a:pt x="232320" y="5507"/>
                      <a:pt x="233939" y="12937"/>
                      <a:pt x="230319" y="18557"/>
                    </a:cubicBezTo>
                    <a:cubicBezTo>
                      <a:pt x="176789" y="101519"/>
                      <a:pt x="103351" y="169718"/>
                      <a:pt x="17817" y="215724"/>
                    </a:cubicBezTo>
                    <a:cubicBezTo>
                      <a:pt x="16007" y="216677"/>
                      <a:pt x="14007" y="217153"/>
                      <a:pt x="12102" y="21715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48" name="Google Shape;548;p16"/>
            <p:cNvGrpSpPr/>
            <p:nvPr/>
          </p:nvGrpSpPr>
          <p:grpSpPr>
            <a:xfrm rot="10023775" flipH="1">
              <a:off x="8428337" y="4236039"/>
              <a:ext cx="1075277" cy="1275328"/>
              <a:chOff x="-7294425" y="-5838630"/>
              <a:chExt cx="1059103" cy="1256145"/>
            </a:xfrm>
          </p:grpSpPr>
          <p:sp>
            <p:nvSpPr>
              <p:cNvPr id="549" name="Google Shape;549;p16"/>
              <p:cNvSpPr/>
              <p:nvPr/>
            </p:nvSpPr>
            <p:spPr>
              <a:xfrm>
                <a:off x="-7294425" y="-5838630"/>
                <a:ext cx="1059103" cy="1256145"/>
              </a:xfrm>
              <a:custGeom>
                <a:avLst/>
                <a:gdLst/>
                <a:ahLst/>
                <a:cxnLst/>
                <a:rect l="l" t="t" r="r" b="b"/>
                <a:pathLst>
                  <a:path w="1059103" h="1256145" extrusionOk="0">
                    <a:moveTo>
                      <a:pt x="684025" y="6252"/>
                    </a:moveTo>
                    <a:cubicBezTo>
                      <a:pt x="618591" y="-8772"/>
                      <a:pt x="544782" y="2640"/>
                      <a:pt x="494864" y="47467"/>
                    </a:cubicBezTo>
                    <a:cubicBezTo>
                      <a:pt x="456934" y="81457"/>
                      <a:pt x="435998" y="131128"/>
                      <a:pt x="427542" y="181374"/>
                    </a:cubicBezTo>
                    <a:cubicBezTo>
                      <a:pt x="419578" y="228418"/>
                      <a:pt x="421630" y="276529"/>
                      <a:pt x="424339" y="324230"/>
                    </a:cubicBezTo>
                    <a:lnTo>
                      <a:pt x="418592" y="320699"/>
                    </a:lnTo>
                    <a:cubicBezTo>
                      <a:pt x="338544" y="276857"/>
                      <a:pt x="240597" y="253458"/>
                      <a:pt x="155787" y="287038"/>
                    </a:cubicBezTo>
                    <a:cubicBezTo>
                      <a:pt x="69745" y="321110"/>
                      <a:pt x="12767" y="410189"/>
                      <a:pt x="2094" y="502225"/>
                    </a:cubicBezTo>
                    <a:cubicBezTo>
                      <a:pt x="-779" y="527265"/>
                      <a:pt x="-615" y="552306"/>
                      <a:pt x="2094" y="577183"/>
                    </a:cubicBezTo>
                    <a:cubicBezTo>
                      <a:pt x="16626" y="520287"/>
                      <a:pt x="46182" y="467167"/>
                      <a:pt x="87561" y="425460"/>
                    </a:cubicBezTo>
                    <a:cubicBezTo>
                      <a:pt x="108990" y="403868"/>
                      <a:pt x="138956" y="384081"/>
                      <a:pt x="168020" y="393359"/>
                    </a:cubicBezTo>
                    <a:cubicBezTo>
                      <a:pt x="192733" y="401322"/>
                      <a:pt x="207182" y="429483"/>
                      <a:pt x="205212" y="455345"/>
                    </a:cubicBezTo>
                    <a:cubicBezTo>
                      <a:pt x="203324" y="481289"/>
                      <a:pt x="188299" y="504605"/>
                      <a:pt x="169908" y="522996"/>
                    </a:cubicBezTo>
                    <a:cubicBezTo>
                      <a:pt x="151518" y="541305"/>
                      <a:pt x="129597" y="555754"/>
                      <a:pt x="109564" y="572339"/>
                    </a:cubicBezTo>
                    <a:cubicBezTo>
                      <a:pt x="74507" y="601403"/>
                      <a:pt x="44458" y="638676"/>
                      <a:pt x="27956" y="680794"/>
                    </a:cubicBezTo>
                    <a:cubicBezTo>
                      <a:pt x="39450" y="710433"/>
                      <a:pt x="54064" y="739004"/>
                      <a:pt x="70730" y="765933"/>
                    </a:cubicBezTo>
                    <a:cubicBezTo>
                      <a:pt x="82964" y="785555"/>
                      <a:pt x="96182" y="804438"/>
                      <a:pt x="110385" y="822665"/>
                    </a:cubicBezTo>
                    <a:cubicBezTo>
                      <a:pt x="123440" y="739579"/>
                      <a:pt x="163751" y="660679"/>
                      <a:pt x="224259" y="602141"/>
                    </a:cubicBezTo>
                    <a:cubicBezTo>
                      <a:pt x="236164" y="590565"/>
                      <a:pt x="249136" y="579564"/>
                      <a:pt x="264653" y="573488"/>
                    </a:cubicBezTo>
                    <a:cubicBezTo>
                      <a:pt x="280170" y="567413"/>
                      <a:pt x="298643" y="567002"/>
                      <a:pt x="312600" y="575951"/>
                    </a:cubicBezTo>
                    <a:cubicBezTo>
                      <a:pt x="334521" y="589826"/>
                      <a:pt x="338462" y="620778"/>
                      <a:pt x="332551" y="646065"/>
                    </a:cubicBezTo>
                    <a:cubicBezTo>
                      <a:pt x="323273" y="686131"/>
                      <a:pt x="296262" y="719464"/>
                      <a:pt x="268348" y="749513"/>
                    </a:cubicBezTo>
                    <a:cubicBezTo>
                      <a:pt x="240433" y="779562"/>
                      <a:pt x="210220" y="808708"/>
                      <a:pt x="191829" y="845407"/>
                    </a:cubicBezTo>
                    <a:cubicBezTo>
                      <a:pt x="183619" y="861827"/>
                      <a:pt x="178201" y="880300"/>
                      <a:pt x="176887" y="898608"/>
                    </a:cubicBezTo>
                    <a:cubicBezTo>
                      <a:pt x="201682" y="924388"/>
                      <a:pt x="227707" y="949182"/>
                      <a:pt x="253816" y="973566"/>
                    </a:cubicBezTo>
                    <a:cubicBezTo>
                      <a:pt x="270647" y="989248"/>
                      <a:pt x="287805" y="1005011"/>
                      <a:pt x="305703" y="1019625"/>
                    </a:cubicBezTo>
                    <a:cubicBezTo>
                      <a:pt x="289448" y="934650"/>
                      <a:pt x="309234" y="844504"/>
                      <a:pt x="347165" y="766097"/>
                    </a:cubicBezTo>
                    <a:cubicBezTo>
                      <a:pt x="359069" y="741549"/>
                      <a:pt x="373355" y="717083"/>
                      <a:pt x="395686" y="701402"/>
                    </a:cubicBezTo>
                    <a:cubicBezTo>
                      <a:pt x="418018" y="685720"/>
                      <a:pt x="450201" y="681205"/>
                      <a:pt x="472204" y="697214"/>
                    </a:cubicBezTo>
                    <a:cubicBezTo>
                      <a:pt x="500119" y="717493"/>
                      <a:pt x="500201" y="759857"/>
                      <a:pt x="488214" y="792287"/>
                    </a:cubicBezTo>
                    <a:cubicBezTo>
                      <a:pt x="469495" y="842780"/>
                      <a:pt x="430169" y="882352"/>
                      <a:pt x="398806" y="926194"/>
                    </a:cubicBezTo>
                    <a:cubicBezTo>
                      <a:pt x="371795" y="964125"/>
                      <a:pt x="349874" y="1010840"/>
                      <a:pt x="355457" y="1055914"/>
                    </a:cubicBezTo>
                    <a:cubicBezTo>
                      <a:pt x="370399" y="1065109"/>
                      <a:pt x="385998" y="1073319"/>
                      <a:pt x="402336" y="1079887"/>
                    </a:cubicBezTo>
                    <a:cubicBezTo>
                      <a:pt x="471384" y="1107555"/>
                      <a:pt x="548558" y="1105010"/>
                      <a:pt x="621054" y="1121759"/>
                    </a:cubicBezTo>
                    <a:cubicBezTo>
                      <a:pt x="693549" y="1138507"/>
                      <a:pt x="769328" y="1186372"/>
                      <a:pt x="777703" y="1260345"/>
                    </a:cubicBezTo>
                    <a:cubicBezTo>
                      <a:pt x="783285" y="1173236"/>
                      <a:pt x="809722" y="1087605"/>
                      <a:pt x="854139" y="1012482"/>
                    </a:cubicBezTo>
                    <a:cubicBezTo>
                      <a:pt x="861363" y="1000249"/>
                      <a:pt x="868999" y="988427"/>
                      <a:pt x="877045" y="976686"/>
                    </a:cubicBezTo>
                    <a:cubicBezTo>
                      <a:pt x="865879" y="939495"/>
                      <a:pt x="843712" y="905505"/>
                      <a:pt x="813498" y="880874"/>
                    </a:cubicBezTo>
                    <a:cubicBezTo>
                      <a:pt x="773433" y="848280"/>
                      <a:pt x="721135" y="832024"/>
                      <a:pt x="685010" y="795079"/>
                    </a:cubicBezTo>
                    <a:cubicBezTo>
                      <a:pt x="666537" y="776196"/>
                      <a:pt x="653155" y="746065"/>
                      <a:pt x="667851" y="724061"/>
                    </a:cubicBezTo>
                    <a:cubicBezTo>
                      <a:pt x="678360" y="708462"/>
                      <a:pt x="699378" y="703536"/>
                      <a:pt x="718179" y="704521"/>
                    </a:cubicBezTo>
                    <a:cubicBezTo>
                      <a:pt x="765059" y="706984"/>
                      <a:pt x="806191" y="737690"/>
                      <a:pt x="836241" y="773650"/>
                    </a:cubicBezTo>
                    <a:cubicBezTo>
                      <a:pt x="874089" y="819052"/>
                      <a:pt x="898965" y="874963"/>
                      <a:pt x="908079" y="933255"/>
                    </a:cubicBezTo>
                    <a:cubicBezTo>
                      <a:pt x="944039" y="885144"/>
                      <a:pt x="981970" y="838264"/>
                      <a:pt x="1010130" y="785309"/>
                    </a:cubicBezTo>
                    <a:cubicBezTo>
                      <a:pt x="1037962" y="732928"/>
                      <a:pt x="1055450" y="675540"/>
                      <a:pt x="1062839" y="616673"/>
                    </a:cubicBezTo>
                    <a:cubicBezTo>
                      <a:pt x="1033447" y="559285"/>
                      <a:pt x="985254" y="511502"/>
                      <a:pt x="927126" y="483423"/>
                    </a:cubicBezTo>
                    <a:cubicBezTo>
                      <a:pt x="879918" y="460681"/>
                      <a:pt x="827291" y="450665"/>
                      <a:pt x="780576" y="426692"/>
                    </a:cubicBezTo>
                    <a:cubicBezTo>
                      <a:pt x="764895" y="418728"/>
                      <a:pt x="748721" y="407480"/>
                      <a:pt x="744616" y="390403"/>
                    </a:cubicBezTo>
                    <a:cubicBezTo>
                      <a:pt x="738868" y="366594"/>
                      <a:pt x="759804" y="343770"/>
                      <a:pt x="782628" y="334656"/>
                    </a:cubicBezTo>
                    <a:cubicBezTo>
                      <a:pt x="817686" y="320699"/>
                      <a:pt x="858244" y="327596"/>
                      <a:pt x="891987" y="344508"/>
                    </a:cubicBezTo>
                    <a:cubicBezTo>
                      <a:pt x="925730" y="361421"/>
                      <a:pt x="953891" y="387365"/>
                      <a:pt x="981477" y="413145"/>
                    </a:cubicBezTo>
                    <a:cubicBezTo>
                      <a:pt x="1010705" y="440402"/>
                      <a:pt x="1040590" y="469056"/>
                      <a:pt x="1064892" y="500829"/>
                    </a:cubicBezTo>
                    <a:cubicBezTo>
                      <a:pt x="1062429" y="473489"/>
                      <a:pt x="1057831" y="446478"/>
                      <a:pt x="1051263" y="419959"/>
                    </a:cubicBezTo>
                    <a:cubicBezTo>
                      <a:pt x="1032216" y="342620"/>
                      <a:pt x="996584" y="270043"/>
                      <a:pt x="949293" y="205922"/>
                    </a:cubicBezTo>
                    <a:cubicBezTo>
                      <a:pt x="918834" y="201899"/>
                      <a:pt x="886650" y="205922"/>
                      <a:pt x="856930" y="214460"/>
                    </a:cubicBezTo>
                    <a:cubicBezTo>
                      <a:pt x="807423" y="228746"/>
                      <a:pt x="761939" y="254197"/>
                      <a:pt x="714074" y="273491"/>
                    </a:cubicBezTo>
                    <a:cubicBezTo>
                      <a:pt x="693713" y="281701"/>
                      <a:pt x="672202" y="288762"/>
                      <a:pt x="650282" y="286791"/>
                    </a:cubicBezTo>
                    <a:cubicBezTo>
                      <a:pt x="628442" y="284739"/>
                      <a:pt x="606358" y="271274"/>
                      <a:pt x="600446" y="250174"/>
                    </a:cubicBezTo>
                    <a:cubicBezTo>
                      <a:pt x="595931" y="234083"/>
                      <a:pt x="601678" y="216349"/>
                      <a:pt x="611941" y="203295"/>
                    </a:cubicBezTo>
                    <a:cubicBezTo>
                      <a:pt x="622203" y="190159"/>
                      <a:pt x="636653" y="180881"/>
                      <a:pt x="651513" y="173082"/>
                    </a:cubicBezTo>
                    <a:cubicBezTo>
                      <a:pt x="730987" y="131210"/>
                      <a:pt x="828933" y="126859"/>
                      <a:pt x="912184" y="160192"/>
                    </a:cubicBezTo>
                    <a:cubicBezTo>
                      <a:pt x="894943" y="140652"/>
                      <a:pt x="876552" y="122097"/>
                      <a:pt x="857176" y="104609"/>
                    </a:cubicBezTo>
                    <a:cubicBezTo>
                      <a:pt x="807341" y="59700"/>
                      <a:pt x="749541" y="21195"/>
                      <a:pt x="684189" y="617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0" name="Google Shape;550;p16"/>
              <p:cNvSpPr/>
              <p:nvPr/>
            </p:nvSpPr>
            <p:spPr>
              <a:xfrm>
                <a:off x="-6879636" y="-5523787"/>
                <a:ext cx="229882" cy="541866"/>
              </a:xfrm>
              <a:custGeom>
                <a:avLst/>
                <a:gdLst/>
                <a:ahLst/>
                <a:cxnLst/>
                <a:rect l="l" t="t" r="r" b="b"/>
                <a:pathLst>
                  <a:path w="229882" h="541866" extrusionOk="0">
                    <a:moveTo>
                      <a:pt x="222110" y="542797"/>
                    </a:moveTo>
                    <a:cubicBezTo>
                      <a:pt x="219155" y="542797"/>
                      <a:pt x="216199" y="541401"/>
                      <a:pt x="214393" y="538774"/>
                    </a:cubicBezTo>
                    <a:cubicBezTo>
                      <a:pt x="86972" y="357413"/>
                      <a:pt x="1095" y="15134"/>
                      <a:pt x="273" y="11686"/>
                    </a:cubicBezTo>
                    <a:cubicBezTo>
                      <a:pt x="-958" y="6595"/>
                      <a:pt x="2080" y="1505"/>
                      <a:pt x="7170" y="273"/>
                    </a:cubicBezTo>
                    <a:cubicBezTo>
                      <a:pt x="12178" y="-958"/>
                      <a:pt x="17351" y="2080"/>
                      <a:pt x="18582" y="7170"/>
                    </a:cubicBezTo>
                    <a:cubicBezTo>
                      <a:pt x="19403" y="10536"/>
                      <a:pt x="104460" y="349531"/>
                      <a:pt x="229828" y="527937"/>
                    </a:cubicBezTo>
                    <a:cubicBezTo>
                      <a:pt x="232866" y="532206"/>
                      <a:pt x="231798" y="538117"/>
                      <a:pt x="227529" y="541073"/>
                    </a:cubicBezTo>
                    <a:cubicBezTo>
                      <a:pt x="225887" y="542222"/>
                      <a:pt x="223999" y="542797"/>
                      <a:pt x="222110" y="54279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4650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atisfy"/>
              <a:buNone/>
              <a:defRPr sz="3000" b="1">
                <a:solidFill>
                  <a:schemeClr val="lt1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atisfy"/>
              <a:buNone/>
              <a:defRPr sz="3000" b="1">
                <a:solidFill>
                  <a:schemeClr val="lt1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atisfy"/>
              <a:buNone/>
              <a:defRPr sz="3000" b="1">
                <a:solidFill>
                  <a:schemeClr val="lt1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atisfy"/>
              <a:buNone/>
              <a:defRPr sz="3000" b="1">
                <a:solidFill>
                  <a:schemeClr val="lt1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atisfy"/>
              <a:buNone/>
              <a:defRPr sz="3000" b="1">
                <a:solidFill>
                  <a:schemeClr val="lt1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atisfy"/>
              <a:buNone/>
              <a:defRPr sz="3000" b="1">
                <a:solidFill>
                  <a:schemeClr val="lt1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atisfy"/>
              <a:buNone/>
              <a:defRPr sz="3000" b="1">
                <a:solidFill>
                  <a:schemeClr val="lt1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atisfy"/>
              <a:buNone/>
              <a:defRPr sz="3000" b="1">
                <a:solidFill>
                  <a:schemeClr val="lt1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atisfy"/>
              <a:buNone/>
              <a:defRPr sz="3000" b="1">
                <a:solidFill>
                  <a:schemeClr val="lt1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●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○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■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●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○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■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●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○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■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6" r:id="rId3"/>
    <p:sldLayoutId id="2147483658" r:id="rId4"/>
    <p:sldLayoutId id="2147483677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0">
          <p15:clr>
            <a:srgbClr val="EA4335"/>
          </p15:clr>
        </p15:guide>
        <p15:guide id="2" orient="horz" pos="2900">
          <p15:clr>
            <a:srgbClr val="EA4335"/>
          </p15:clr>
        </p15:guide>
        <p15:guide id="3" pos="449">
          <p15:clr>
            <a:srgbClr val="EA4335"/>
          </p15:clr>
        </p15:guide>
        <p15:guide id="4" pos="531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ublicdomainpictures.net/view-image.php?image=177305&amp;picture=" TargetMode="Externa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D"/>
        </a:solidFill>
        <a:effectLst/>
      </p:bgPr>
    </p:bg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6" name="Google Shape;606;p31"/>
          <p:cNvGrpSpPr/>
          <p:nvPr/>
        </p:nvGrpSpPr>
        <p:grpSpPr>
          <a:xfrm rot="9900065" flipH="1">
            <a:off x="32264" y="3510013"/>
            <a:ext cx="1748257" cy="1631630"/>
            <a:chOff x="-60960" y="-56280"/>
            <a:chExt cx="1656720" cy="1546200"/>
          </a:xfrm>
        </p:grpSpPr>
        <p:sp>
          <p:nvSpPr>
            <p:cNvPr id="607" name="Google Shape;607;p31"/>
            <p:cNvSpPr/>
            <p:nvPr/>
          </p:nvSpPr>
          <p:spPr>
            <a:xfrm>
              <a:off x="276000" y="235320"/>
              <a:ext cx="896040" cy="810000"/>
            </a:xfrm>
            <a:custGeom>
              <a:avLst/>
              <a:gdLst/>
              <a:ahLst/>
              <a:cxnLst/>
              <a:rect l="l" t="t" r="r" b="b"/>
              <a:pathLst>
                <a:path w="2489" h="2250" extrusionOk="0">
                  <a:moveTo>
                    <a:pt x="2459" y="2250"/>
                  </a:moveTo>
                  <a:cubicBezTo>
                    <a:pt x="2455" y="2250"/>
                    <a:pt x="2451" y="2249"/>
                    <a:pt x="2447" y="2247"/>
                  </a:cubicBezTo>
                  <a:cubicBezTo>
                    <a:pt x="2437" y="2242"/>
                    <a:pt x="1461" y="1762"/>
                    <a:pt x="840" y="1026"/>
                  </a:cubicBezTo>
                  <a:cubicBezTo>
                    <a:pt x="751" y="921"/>
                    <a:pt x="665" y="816"/>
                    <a:pt x="582" y="714"/>
                  </a:cubicBezTo>
                  <a:cubicBezTo>
                    <a:pt x="390" y="480"/>
                    <a:pt x="210" y="259"/>
                    <a:pt x="8" y="50"/>
                  </a:cubicBezTo>
                  <a:cubicBezTo>
                    <a:pt x="-3" y="38"/>
                    <a:pt x="-3" y="20"/>
                    <a:pt x="9" y="8"/>
                  </a:cubicBezTo>
                  <a:cubicBezTo>
                    <a:pt x="20" y="-3"/>
                    <a:pt x="39" y="-3"/>
                    <a:pt x="51" y="9"/>
                  </a:cubicBezTo>
                  <a:cubicBezTo>
                    <a:pt x="254" y="220"/>
                    <a:pt x="435" y="442"/>
                    <a:pt x="627" y="677"/>
                  </a:cubicBezTo>
                  <a:cubicBezTo>
                    <a:pt x="710" y="778"/>
                    <a:pt x="796" y="883"/>
                    <a:pt x="885" y="989"/>
                  </a:cubicBezTo>
                  <a:cubicBezTo>
                    <a:pt x="1497" y="1714"/>
                    <a:pt x="2463" y="2189"/>
                    <a:pt x="2472" y="2194"/>
                  </a:cubicBezTo>
                  <a:cubicBezTo>
                    <a:pt x="2487" y="2201"/>
                    <a:pt x="2493" y="2218"/>
                    <a:pt x="2486" y="2233"/>
                  </a:cubicBezTo>
                  <a:cubicBezTo>
                    <a:pt x="2481" y="2244"/>
                    <a:pt x="2470" y="2250"/>
                    <a:pt x="2459" y="2250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8" name="Google Shape;608;p31"/>
            <p:cNvSpPr/>
            <p:nvPr/>
          </p:nvSpPr>
          <p:spPr>
            <a:xfrm>
              <a:off x="521880" y="522600"/>
              <a:ext cx="119160" cy="519840"/>
            </a:xfrm>
            <a:custGeom>
              <a:avLst/>
              <a:gdLst/>
              <a:ahLst/>
              <a:cxnLst/>
              <a:rect l="l" t="t" r="r" b="b"/>
              <a:pathLst>
                <a:path w="331" h="1444" extrusionOk="0">
                  <a:moveTo>
                    <a:pt x="218" y="1444"/>
                  </a:moveTo>
                  <a:cubicBezTo>
                    <a:pt x="213" y="1444"/>
                    <a:pt x="209" y="1443"/>
                    <a:pt x="205" y="1441"/>
                  </a:cubicBezTo>
                  <a:cubicBezTo>
                    <a:pt x="190" y="1434"/>
                    <a:pt x="184" y="1416"/>
                    <a:pt x="192" y="1402"/>
                  </a:cubicBezTo>
                  <a:cubicBezTo>
                    <a:pt x="195" y="1396"/>
                    <a:pt x="461" y="839"/>
                    <a:pt x="4" y="44"/>
                  </a:cubicBezTo>
                  <a:cubicBezTo>
                    <a:pt x="-4" y="30"/>
                    <a:pt x="1" y="12"/>
                    <a:pt x="15" y="4"/>
                  </a:cubicBezTo>
                  <a:cubicBezTo>
                    <a:pt x="29" y="-4"/>
                    <a:pt x="46" y="0"/>
                    <a:pt x="55" y="14"/>
                  </a:cubicBezTo>
                  <a:cubicBezTo>
                    <a:pt x="302" y="444"/>
                    <a:pt x="341" y="805"/>
                    <a:pt x="330" y="1031"/>
                  </a:cubicBezTo>
                  <a:cubicBezTo>
                    <a:pt x="318" y="1278"/>
                    <a:pt x="247" y="1422"/>
                    <a:pt x="244" y="1428"/>
                  </a:cubicBezTo>
                  <a:cubicBezTo>
                    <a:pt x="239" y="1438"/>
                    <a:pt x="229" y="1444"/>
                    <a:pt x="218" y="1444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31"/>
            <p:cNvSpPr/>
            <p:nvPr/>
          </p:nvSpPr>
          <p:spPr>
            <a:xfrm>
              <a:off x="1186440" y="945600"/>
              <a:ext cx="409320" cy="171360"/>
            </a:xfrm>
            <a:custGeom>
              <a:avLst/>
              <a:gdLst/>
              <a:ahLst/>
              <a:cxnLst/>
              <a:rect l="l" t="t" r="r" b="b"/>
              <a:pathLst>
                <a:path w="1137" h="476" extrusionOk="0">
                  <a:moveTo>
                    <a:pt x="889" y="445"/>
                  </a:moveTo>
                  <a:cubicBezTo>
                    <a:pt x="996" y="408"/>
                    <a:pt x="1102" y="336"/>
                    <a:pt x="1135" y="227"/>
                  </a:cubicBezTo>
                  <a:cubicBezTo>
                    <a:pt x="1141" y="209"/>
                    <a:pt x="1129" y="151"/>
                    <a:pt x="1124" y="133"/>
                  </a:cubicBezTo>
                  <a:cubicBezTo>
                    <a:pt x="1118" y="107"/>
                    <a:pt x="1097" y="87"/>
                    <a:pt x="1077" y="71"/>
                  </a:cubicBezTo>
                  <a:cubicBezTo>
                    <a:pt x="1011" y="19"/>
                    <a:pt x="962" y="5"/>
                    <a:pt x="878" y="0"/>
                  </a:cubicBezTo>
                  <a:cubicBezTo>
                    <a:pt x="757" y="-8"/>
                    <a:pt x="156" y="204"/>
                    <a:pt x="0" y="254"/>
                  </a:cubicBezTo>
                  <a:cubicBezTo>
                    <a:pt x="276" y="397"/>
                    <a:pt x="618" y="541"/>
                    <a:pt x="889" y="445"/>
                  </a:cubicBez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0" name="Google Shape;610;p31"/>
            <p:cNvSpPr/>
            <p:nvPr/>
          </p:nvSpPr>
          <p:spPr>
            <a:xfrm>
              <a:off x="1186440" y="1037040"/>
              <a:ext cx="356040" cy="355320"/>
            </a:xfrm>
            <a:custGeom>
              <a:avLst/>
              <a:gdLst/>
              <a:ahLst/>
              <a:cxnLst/>
              <a:rect l="l" t="t" r="r" b="b"/>
              <a:pathLst>
                <a:path w="989" h="987" extrusionOk="0">
                  <a:moveTo>
                    <a:pt x="353" y="814"/>
                  </a:moveTo>
                  <a:cubicBezTo>
                    <a:pt x="434" y="908"/>
                    <a:pt x="544" y="992"/>
                    <a:pt x="669" y="987"/>
                  </a:cubicBezTo>
                  <a:cubicBezTo>
                    <a:pt x="742" y="984"/>
                    <a:pt x="812" y="949"/>
                    <a:pt x="867" y="900"/>
                  </a:cubicBezTo>
                  <a:cubicBezTo>
                    <a:pt x="965" y="812"/>
                    <a:pt x="1026" y="627"/>
                    <a:pt x="964" y="511"/>
                  </a:cubicBezTo>
                  <a:cubicBezTo>
                    <a:pt x="882" y="357"/>
                    <a:pt x="748" y="279"/>
                    <a:pt x="637" y="236"/>
                  </a:cubicBezTo>
                  <a:cubicBezTo>
                    <a:pt x="396" y="142"/>
                    <a:pt x="235" y="117"/>
                    <a:pt x="0" y="0"/>
                  </a:cubicBezTo>
                  <a:cubicBezTo>
                    <a:pt x="72" y="268"/>
                    <a:pt x="172" y="605"/>
                    <a:pt x="353" y="814"/>
                  </a:cubicBez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1" name="Google Shape;611;p31"/>
            <p:cNvSpPr/>
            <p:nvPr/>
          </p:nvSpPr>
          <p:spPr>
            <a:xfrm>
              <a:off x="1186440" y="824280"/>
              <a:ext cx="368280" cy="212760"/>
            </a:xfrm>
            <a:custGeom>
              <a:avLst/>
              <a:gdLst/>
              <a:ahLst/>
              <a:cxnLst/>
              <a:rect l="l" t="t" r="r" b="b"/>
              <a:pathLst>
                <a:path w="1023" h="591" extrusionOk="0">
                  <a:moveTo>
                    <a:pt x="984" y="189"/>
                  </a:moveTo>
                  <a:cubicBezTo>
                    <a:pt x="1012" y="145"/>
                    <a:pt x="1041" y="88"/>
                    <a:pt x="1008" y="47"/>
                  </a:cubicBezTo>
                  <a:cubicBezTo>
                    <a:pt x="995" y="30"/>
                    <a:pt x="975" y="21"/>
                    <a:pt x="954" y="15"/>
                  </a:cubicBezTo>
                  <a:cubicBezTo>
                    <a:pt x="805" y="-32"/>
                    <a:pt x="647" y="38"/>
                    <a:pt x="510" y="114"/>
                  </a:cubicBezTo>
                  <a:cubicBezTo>
                    <a:pt x="321" y="218"/>
                    <a:pt x="142" y="428"/>
                    <a:pt x="0" y="591"/>
                  </a:cubicBezTo>
                  <a:cubicBezTo>
                    <a:pt x="67" y="596"/>
                    <a:pt x="820" y="444"/>
                    <a:pt x="984" y="189"/>
                  </a:cubicBez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2" name="Google Shape;612;p31"/>
            <p:cNvSpPr/>
            <p:nvPr/>
          </p:nvSpPr>
          <p:spPr>
            <a:xfrm>
              <a:off x="1133520" y="1037040"/>
              <a:ext cx="138960" cy="407520"/>
            </a:xfrm>
            <a:custGeom>
              <a:avLst/>
              <a:gdLst/>
              <a:ahLst/>
              <a:cxnLst/>
              <a:rect l="l" t="t" r="r" b="b"/>
              <a:pathLst>
                <a:path w="386" h="1132" extrusionOk="0">
                  <a:moveTo>
                    <a:pt x="167" y="1096"/>
                  </a:moveTo>
                  <a:cubicBezTo>
                    <a:pt x="189" y="1117"/>
                    <a:pt x="218" y="1136"/>
                    <a:pt x="248" y="1131"/>
                  </a:cubicBezTo>
                  <a:cubicBezTo>
                    <a:pt x="279" y="1126"/>
                    <a:pt x="300" y="1095"/>
                    <a:pt x="314" y="1067"/>
                  </a:cubicBezTo>
                  <a:cubicBezTo>
                    <a:pt x="399" y="899"/>
                    <a:pt x="403" y="699"/>
                    <a:pt x="355" y="517"/>
                  </a:cubicBezTo>
                  <a:cubicBezTo>
                    <a:pt x="308" y="335"/>
                    <a:pt x="257" y="153"/>
                    <a:pt x="147" y="0"/>
                  </a:cubicBezTo>
                  <a:cubicBezTo>
                    <a:pt x="42" y="252"/>
                    <a:pt x="-39" y="535"/>
                    <a:pt x="21" y="801"/>
                  </a:cubicBezTo>
                  <a:cubicBezTo>
                    <a:pt x="46" y="909"/>
                    <a:pt x="87" y="1019"/>
                    <a:pt x="167" y="1096"/>
                  </a:cubicBez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3" name="Google Shape;613;p31"/>
            <p:cNvSpPr/>
            <p:nvPr/>
          </p:nvSpPr>
          <p:spPr>
            <a:xfrm>
              <a:off x="1223520" y="1101480"/>
              <a:ext cx="51840" cy="231840"/>
            </a:xfrm>
            <a:custGeom>
              <a:avLst/>
              <a:gdLst/>
              <a:ahLst/>
              <a:cxnLst/>
              <a:rect l="l" t="t" r="r" b="b"/>
              <a:pathLst>
                <a:path w="144" h="644" extrusionOk="0">
                  <a:moveTo>
                    <a:pt x="12" y="4"/>
                  </a:moveTo>
                  <a:cubicBezTo>
                    <a:pt x="58" y="102"/>
                    <a:pt x="98" y="205"/>
                    <a:pt x="122" y="312"/>
                  </a:cubicBezTo>
                  <a:cubicBezTo>
                    <a:pt x="134" y="365"/>
                    <a:pt x="142" y="420"/>
                    <a:pt x="144" y="475"/>
                  </a:cubicBezTo>
                  <a:cubicBezTo>
                    <a:pt x="146" y="530"/>
                    <a:pt x="141" y="585"/>
                    <a:pt x="131" y="639"/>
                  </a:cubicBezTo>
                  <a:cubicBezTo>
                    <a:pt x="130" y="642"/>
                    <a:pt x="127" y="645"/>
                    <a:pt x="123" y="644"/>
                  </a:cubicBezTo>
                  <a:cubicBezTo>
                    <a:pt x="120" y="644"/>
                    <a:pt x="118" y="641"/>
                    <a:pt x="118" y="637"/>
                  </a:cubicBezTo>
                  <a:cubicBezTo>
                    <a:pt x="120" y="584"/>
                    <a:pt x="120" y="530"/>
                    <a:pt x="115" y="477"/>
                  </a:cubicBezTo>
                  <a:cubicBezTo>
                    <a:pt x="110" y="424"/>
                    <a:pt x="102" y="371"/>
                    <a:pt x="90" y="319"/>
                  </a:cubicBezTo>
                  <a:cubicBezTo>
                    <a:pt x="67" y="215"/>
                    <a:pt x="31" y="113"/>
                    <a:pt x="0" y="9"/>
                  </a:cubicBezTo>
                  <a:cubicBezTo>
                    <a:pt x="-1" y="5"/>
                    <a:pt x="1" y="2"/>
                    <a:pt x="4" y="1"/>
                  </a:cubicBezTo>
                  <a:cubicBezTo>
                    <a:pt x="7" y="0"/>
                    <a:pt x="11" y="1"/>
                    <a:pt x="12" y="4"/>
                  </a:cubicBezTo>
                  <a:close/>
                </a:path>
              </a:pathLst>
            </a:custGeom>
            <a:solidFill>
              <a:srgbClr val="F1CE1A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4" name="Google Shape;614;p31"/>
            <p:cNvSpPr/>
            <p:nvPr/>
          </p:nvSpPr>
          <p:spPr>
            <a:xfrm>
              <a:off x="1306680" y="1081320"/>
              <a:ext cx="194760" cy="98640"/>
            </a:xfrm>
            <a:custGeom>
              <a:avLst/>
              <a:gdLst/>
              <a:ahLst/>
              <a:cxnLst/>
              <a:rect l="l" t="t" r="r" b="b"/>
              <a:pathLst>
                <a:path w="541" h="274" extrusionOk="0">
                  <a:moveTo>
                    <a:pt x="8" y="0"/>
                  </a:moveTo>
                  <a:cubicBezTo>
                    <a:pt x="106" y="17"/>
                    <a:pt x="203" y="47"/>
                    <a:pt x="294" y="90"/>
                  </a:cubicBezTo>
                  <a:cubicBezTo>
                    <a:pt x="384" y="134"/>
                    <a:pt x="470" y="190"/>
                    <a:pt x="539" y="263"/>
                  </a:cubicBezTo>
                  <a:cubicBezTo>
                    <a:pt x="542" y="266"/>
                    <a:pt x="542" y="270"/>
                    <a:pt x="539" y="272"/>
                  </a:cubicBezTo>
                  <a:cubicBezTo>
                    <a:pt x="537" y="274"/>
                    <a:pt x="533" y="275"/>
                    <a:pt x="531" y="273"/>
                  </a:cubicBezTo>
                  <a:cubicBezTo>
                    <a:pt x="452" y="213"/>
                    <a:pt x="368" y="163"/>
                    <a:pt x="279" y="121"/>
                  </a:cubicBezTo>
                  <a:cubicBezTo>
                    <a:pt x="191" y="78"/>
                    <a:pt x="98" y="45"/>
                    <a:pt x="4" y="12"/>
                  </a:cubicBezTo>
                  <a:cubicBezTo>
                    <a:pt x="1" y="11"/>
                    <a:pt x="-1" y="8"/>
                    <a:pt x="0" y="4"/>
                  </a:cubicBezTo>
                  <a:cubicBezTo>
                    <a:pt x="2" y="1"/>
                    <a:pt x="4" y="-1"/>
                    <a:pt x="8" y="0"/>
                  </a:cubicBezTo>
                  <a:close/>
                </a:path>
              </a:pathLst>
            </a:custGeom>
            <a:solidFill>
              <a:srgbClr val="F1CE1A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31"/>
            <p:cNvSpPr/>
            <p:nvPr/>
          </p:nvSpPr>
          <p:spPr>
            <a:xfrm>
              <a:off x="1329000" y="915000"/>
              <a:ext cx="191160" cy="93240"/>
            </a:xfrm>
            <a:custGeom>
              <a:avLst/>
              <a:gdLst/>
              <a:ahLst/>
              <a:cxnLst/>
              <a:rect l="l" t="t" r="r" b="b"/>
              <a:pathLst>
                <a:path w="531" h="259" extrusionOk="0">
                  <a:moveTo>
                    <a:pt x="4" y="246"/>
                  </a:moveTo>
                  <a:cubicBezTo>
                    <a:pt x="96" y="218"/>
                    <a:pt x="186" y="184"/>
                    <a:pt x="271" y="142"/>
                  </a:cubicBezTo>
                  <a:cubicBezTo>
                    <a:pt x="357" y="101"/>
                    <a:pt x="439" y="52"/>
                    <a:pt x="521" y="1"/>
                  </a:cubicBezTo>
                  <a:cubicBezTo>
                    <a:pt x="523" y="-1"/>
                    <a:pt x="528" y="-1"/>
                    <a:pt x="530" y="3"/>
                  </a:cubicBezTo>
                  <a:cubicBezTo>
                    <a:pt x="531" y="6"/>
                    <a:pt x="531" y="9"/>
                    <a:pt x="528" y="11"/>
                  </a:cubicBezTo>
                  <a:cubicBezTo>
                    <a:pt x="456" y="76"/>
                    <a:pt x="373" y="130"/>
                    <a:pt x="286" y="172"/>
                  </a:cubicBezTo>
                  <a:cubicBezTo>
                    <a:pt x="198" y="215"/>
                    <a:pt x="104" y="246"/>
                    <a:pt x="7" y="259"/>
                  </a:cubicBezTo>
                  <a:cubicBezTo>
                    <a:pt x="4" y="259"/>
                    <a:pt x="0" y="257"/>
                    <a:pt x="0" y="253"/>
                  </a:cubicBezTo>
                  <a:cubicBezTo>
                    <a:pt x="-1" y="250"/>
                    <a:pt x="1" y="247"/>
                    <a:pt x="4" y="246"/>
                  </a:cubicBezTo>
                  <a:close/>
                </a:path>
              </a:pathLst>
            </a:custGeom>
            <a:solidFill>
              <a:srgbClr val="F1CE1A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31"/>
            <p:cNvSpPr/>
            <p:nvPr/>
          </p:nvSpPr>
          <p:spPr>
            <a:xfrm>
              <a:off x="1028040" y="962160"/>
              <a:ext cx="184320" cy="125640"/>
            </a:xfrm>
            <a:custGeom>
              <a:avLst/>
              <a:gdLst/>
              <a:ahLst/>
              <a:cxnLst/>
              <a:rect l="l" t="t" r="r" b="b"/>
              <a:pathLst>
                <a:path w="512" h="349" extrusionOk="0">
                  <a:moveTo>
                    <a:pt x="366" y="133"/>
                  </a:moveTo>
                  <a:cubicBezTo>
                    <a:pt x="366" y="133"/>
                    <a:pt x="545" y="74"/>
                    <a:pt x="506" y="216"/>
                  </a:cubicBezTo>
                  <a:cubicBezTo>
                    <a:pt x="467" y="357"/>
                    <a:pt x="403" y="384"/>
                    <a:pt x="331" y="307"/>
                  </a:cubicBezTo>
                  <a:cubicBezTo>
                    <a:pt x="258" y="229"/>
                    <a:pt x="66" y="40"/>
                    <a:pt x="0" y="0"/>
                  </a:cubicBezTo>
                  <a:cubicBezTo>
                    <a:pt x="0" y="0"/>
                    <a:pt x="209" y="155"/>
                    <a:pt x="366" y="133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31"/>
            <p:cNvSpPr/>
            <p:nvPr/>
          </p:nvSpPr>
          <p:spPr>
            <a:xfrm>
              <a:off x="593160" y="1067280"/>
              <a:ext cx="218880" cy="335520"/>
            </a:xfrm>
            <a:custGeom>
              <a:avLst/>
              <a:gdLst/>
              <a:ahLst/>
              <a:cxnLst/>
              <a:rect l="l" t="t" r="r" b="b"/>
              <a:pathLst>
                <a:path w="608" h="932" extrusionOk="0">
                  <a:moveTo>
                    <a:pt x="0" y="0"/>
                  </a:moveTo>
                  <a:cubicBezTo>
                    <a:pt x="0" y="0"/>
                    <a:pt x="782" y="770"/>
                    <a:pt x="572" y="906"/>
                  </a:cubicBezTo>
                  <a:cubicBezTo>
                    <a:pt x="323" y="1069"/>
                    <a:pt x="12" y="432"/>
                    <a:pt x="0" y="0"/>
                  </a:cubicBez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31"/>
            <p:cNvSpPr/>
            <p:nvPr/>
          </p:nvSpPr>
          <p:spPr>
            <a:xfrm>
              <a:off x="473280" y="1067280"/>
              <a:ext cx="179280" cy="422640"/>
            </a:xfrm>
            <a:custGeom>
              <a:avLst/>
              <a:gdLst/>
              <a:ahLst/>
              <a:cxnLst/>
              <a:rect l="l" t="t" r="r" b="b"/>
              <a:pathLst>
                <a:path w="498" h="1174" extrusionOk="0">
                  <a:moveTo>
                    <a:pt x="334" y="0"/>
                  </a:moveTo>
                  <a:cubicBezTo>
                    <a:pt x="386" y="444"/>
                    <a:pt x="692" y="910"/>
                    <a:pt x="305" y="1138"/>
                  </a:cubicBezTo>
                  <a:cubicBezTo>
                    <a:pt x="-83" y="1365"/>
                    <a:pt x="-130" y="458"/>
                    <a:pt x="334" y="0"/>
                  </a:cubicBez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31"/>
            <p:cNvSpPr/>
            <p:nvPr/>
          </p:nvSpPr>
          <p:spPr>
            <a:xfrm>
              <a:off x="324240" y="1066560"/>
              <a:ext cx="269280" cy="328680"/>
            </a:xfrm>
            <a:custGeom>
              <a:avLst/>
              <a:gdLst/>
              <a:ahLst/>
              <a:cxnLst/>
              <a:rect l="l" t="t" r="r" b="b"/>
              <a:pathLst>
                <a:path w="748" h="913" extrusionOk="0">
                  <a:moveTo>
                    <a:pt x="748" y="2"/>
                  </a:moveTo>
                  <a:cubicBezTo>
                    <a:pt x="334" y="506"/>
                    <a:pt x="486" y="894"/>
                    <a:pt x="127" y="912"/>
                  </a:cubicBezTo>
                  <a:cubicBezTo>
                    <a:pt x="-298" y="934"/>
                    <a:pt x="453" y="-46"/>
                    <a:pt x="748" y="2"/>
                  </a:cubicBez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31"/>
            <p:cNvSpPr/>
            <p:nvPr/>
          </p:nvSpPr>
          <p:spPr>
            <a:xfrm>
              <a:off x="593520" y="1067280"/>
              <a:ext cx="269640" cy="228240"/>
            </a:xfrm>
            <a:custGeom>
              <a:avLst/>
              <a:gdLst/>
              <a:ahLst/>
              <a:cxnLst/>
              <a:rect l="l" t="t" r="r" b="b"/>
              <a:pathLst>
                <a:path w="749" h="634" extrusionOk="0">
                  <a:moveTo>
                    <a:pt x="0" y="0"/>
                  </a:moveTo>
                  <a:cubicBezTo>
                    <a:pt x="0" y="0"/>
                    <a:pt x="714" y="137"/>
                    <a:pt x="747" y="515"/>
                  </a:cubicBezTo>
                  <a:cubicBezTo>
                    <a:pt x="784" y="934"/>
                    <a:pt x="88" y="120"/>
                    <a:pt x="0" y="0"/>
                  </a:cubicBez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31"/>
            <p:cNvSpPr/>
            <p:nvPr/>
          </p:nvSpPr>
          <p:spPr>
            <a:xfrm>
              <a:off x="558960" y="952440"/>
              <a:ext cx="78480" cy="141840"/>
            </a:xfrm>
            <a:custGeom>
              <a:avLst/>
              <a:gdLst/>
              <a:ahLst/>
              <a:cxnLst/>
              <a:rect l="l" t="t" r="r" b="b"/>
              <a:pathLst>
                <a:path w="218" h="394" extrusionOk="0">
                  <a:moveTo>
                    <a:pt x="183" y="0"/>
                  </a:moveTo>
                  <a:cubicBezTo>
                    <a:pt x="183" y="0"/>
                    <a:pt x="163" y="219"/>
                    <a:pt x="212" y="323"/>
                  </a:cubicBezTo>
                  <a:cubicBezTo>
                    <a:pt x="260" y="426"/>
                    <a:pt x="-7" y="408"/>
                    <a:pt x="1" y="324"/>
                  </a:cubicBezTo>
                  <a:cubicBezTo>
                    <a:pt x="8" y="239"/>
                    <a:pt x="129" y="111"/>
                    <a:pt x="183" y="0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31"/>
            <p:cNvSpPr/>
            <p:nvPr/>
          </p:nvSpPr>
          <p:spPr>
            <a:xfrm>
              <a:off x="471480" y="1112640"/>
              <a:ext cx="85320" cy="281880"/>
            </a:xfrm>
            <a:custGeom>
              <a:avLst/>
              <a:gdLst/>
              <a:ahLst/>
              <a:cxnLst/>
              <a:rect l="l" t="t" r="r" b="b"/>
              <a:pathLst>
                <a:path w="237" h="783" extrusionOk="0">
                  <a:moveTo>
                    <a:pt x="236" y="10"/>
                  </a:moveTo>
                  <a:cubicBezTo>
                    <a:pt x="228" y="25"/>
                    <a:pt x="219" y="39"/>
                    <a:pt x="210" y="54"/>
                  </a:cubicBezTo>
                  <a:lnTo>
                    <a:pt x="186" y="98"/>
                  </a:lnTo>
                  <a:lnTo>
                    <a:pt x="162" y="142"/>
                  </a:lnTo>
                  <a:lnTo>
                    <a:pt x="141" y="188"/>
                  </a:lnTo>
                  <a:cubicBezTo>
                    <a:pt x="114" y="249"/>
                    <a:pt x="91" y="313"/>
                    <a:pt x="73" y="378"/>
                  </a:cubicBezTo>
                  <a:cubicBezTo>
                    <a:pt x="55" y="442"/>
                    <a:pt x="42" y="508"/>
                    <a:pt x="33" y="575"/>
                  </a:cubicBezTo>
                  <a:lnTo>
                    <a:pt x="27" y="625"/>
                  </a:lnTo>
                  <a:lnTo>
                    <a:pt x="22" y="675"/>
                  </a:lnTo>
                  <a:lnTo>
                    <a:pt x="19" y="726"/>
                  </a:lnTo>
                  <a:cubicBezTo>
                    <a:pt x="18" y="743"/>
                    <a:pt x="18" y="759"/>
                    <a:pt x="17" y="777"/>
                  </a:cubicBezTo>
                  <a:lnTo>
                    <a:pt x="17" y="777"/>
                  </a:lnTo>
                  <a:cubicBezTo>
                    <a:pt x="17" y="780"/>
                    <a:pt x="13" y="783"/>
                    <a:pt x="10" y="783"/>
                  </a:cubicBezTo>
                  <a:cubicBezTo>
                    <a:pt x="7" y="783"/>
                    <a:pt x="4" y="780"/>
                    <a:pt x="4" y="777"/>
                  </a:cubicBezTo>
                  <a:cubicBezTo>
                    <a:pt x="2" y="760"/>
                    <a:pt x="1" y="743"/>
                    <a:pt x="0" y="726"/>
                  </a:cubicBezTo>
                  <a:lnTo>
                    <a:pt x="0" y="674"/>
                  </a:lnTo>
                  <a:lnTo>
                    <a:pt x="1" y="623"/>
                  </a:lnTo>
                  <a:lnTo>
                    <a:pt x="4" y="571"/>
                  </a:lnTo>
                  <a:cubicBezTo>
                    <a:pt x="10" y="503"/>
                    <a:pt x="22" y="435"/>
                    <a:pt x="41" y="369"/>
                  </a:cubicBezTo>
                  <a:cubicBezTo>
                    <a:pt x="59" y="302"/>
                    <a:pt x="84" y="237"/>
                    <a:pt x="115" y="176"/>
                  </a:cubicBezTo>
                  <a:lnTo>
                    <a:pt x="140" y="130"/>
                  </a:lnTo>
                  <a:lnTo>
                    <a:pt x="166" y="86"/>
                  </a:lnTo>
                  <a:lnTo>
                    <a:pt x="195" y="43"/>
                  </a:lnTo>
                  <a:cubicBezTo>
                    <a:pt x="205" y="30"/>
                    <a:pt x="215" y="16"/>
                    <a:pt x="226" y="3"/>
                  </a:cubicBezTo>
                  <a:cubicBezTo>
                    <a:pt x="228" y="0"/>
                    <a:pt x="232" y="-1"/>
                    <a:pt x="235" y="1"/>
                  </a:cubicBezTo>
                  <a:cubicBezTo>
                    <a:pt x="237" y="3"/>
                    <a:pt x="238" y="7"/>
                    <a:pt x="237" y="10"/>
                  </a:cubicBezTo>
                  <a:lnTo>
                    <a:pt x="236" y="10"/>
                  </a:lnTo>
                  <a:close/>
                </a:path>
              </a:pathLst>
            </a:custGeom>
            <a:solidFill>
              <a:srgbClr val="F1CE1A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31"/>
            <p:cNvSpPr/>
            <p:nvPr/>
          </p:nvSpPr>
          <p:spPr>
            <a:xfrm>
              <a:off x="637440" y="1120200"/>
              <a:ext cx="159840" cy="159840"/>
            </a:xfrm>
            <a:custGeom>
              <a:avLst/>
              <a:gdLst/>
              <a:ahLst/>
              <a:cxnLst/>
              <a:rect l="l" t="t" r="r" b="b"/>
              <a:pathLst>
                <a:path w="444" h="444" extrusionOk="0">
                  <a:moveTo>
                    <a:pt x="11" y="2"/>
                  </a:moveTo>
                  <a:cubicBezTo>
                    <a:pt x="83" y="74"/>
                    <a:pt x="152" y="148"/>
                    <a:pt x="224" y="220"/>
                  </a:cubicBezTo>
                  <a:cubicBezTo>
                    <a:pt x="295" y="292"/>
                    <a:pt x="368" y="362"/>
                    <a:pt x="442" y="432"/>
                  </a:cubicBezTo>
                  <a:cubicBezTo>
                    <a:pt x="444" y="434"/>
                    <a:pt x="444" y="439"/>
                    <a:pt x="442" y="441"/>
                  </a:cubicBezTo>
                  <a:cubicBezTo>
                    <a:pt x="440" y="444"/>
                    <a:pt x="436" y="444"/>
                    <a:pt x="433" y="442"/>
                  </a:cubicBezTo>
                  <a:cubicBezTo>
                    <a:pt x="349" y="384"/>
                    <a:pt x="272" y="316"/>
                    <a:pt x="200" y="243"/>
                  </a:cubicBezTo>
                  <a:cubicBezTo>
                    <a:pt x="128" y="171"/>
                    <a:pt x="61" y="93"/>
                    <a:pt x="1" y="10"/>
                  </a:cubicBezTo>
                  <a:cubicBezTo>
                    <a:pt x="-1" y="7"/>
                    <a:pt x="0" y="3"/>
                    <a:pt x="3" y="1"/>
                  </a:cubicBezTo>
                  <a:cubicBezTo>
                    <a:pt x="5" y="-1"/>
                    <a:pt x="9" y="-1"/>
                    <a:pt x="11" y="2"/>
                  </a:cubicBezTo>
                  <a:close/>
                </a:path>
              </a:pathLst>
            </a:custGeom>
            <a:solidFill>
              <a:srgbClr val="F1CE1A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31"/>
            <p:cNvSpPr/>
            <p:nvPr/>
          </p:nvSpPr>
          <p:spPr>
            <a:xfrm>
              <a:off x="42720" y="-56280"/>
              <a:ext cx="1146240" cy="700560"/>
            </a:xfrm>
            <a:custGeom>
              <a:avLst/>
              <a:gdLst/>
              <a:ahLst/>
              <a:cxnLst/>
              <a:rect l="l" t="t" r="r" b="b"/>
              <a:pathLst>
                <a:path w="3184" h="1946" extrusionOk="0">
                  <a:moveTo>
                    <a:pt x="2603" y="1035"/>
                  </a:moveTo>
                  <a:cubicBezTo>
                    <a:pt x="2493" y="857"/>
                    <a:pt x="2468" y="625"/>
                    <a:pt x="2311" y="487"/>
                  </a:cubicBezTo>
                  <a:cubicBezTo>
                    <a:pt x="2159" y="353"/>
                    <a:pt x="1932" y="351"/>
                    <a:pt x="1757" y="249"/>
                  </a:cubicBezTo>
                  <a:cubicBezTo>
                    <a:pt x="1667" y="197"/>
                    <a:pt x="1594" y="120"/>
                    <a:pt x="1503" y="70"/>
                  </a:cubicBezTo>
                  <a:cubicBezTo>
                    <a:pt x="1339" y="-22"/>
                    <a:pt x="1133" y="-15"/>
                    <a:pt x="954" y="45"/>
                  </a:cubicBezTo>
                  <a:cubicBezTo>
                    <a:pt x="775" y="105"/>
                    <a:pt x="124" y="435"/>
                    <a:pt x="4" y="517"/>
                  </a:cubicBezTo>
                  <a:cubicBezTo>
                    <a:pt x="-30" y="672"/>
                    <a:pt x="173" y="1266"/>
                    <a:pt x="283" y="1379"/>
                  </a:cubicBezTo>
                  <a:cubicBezTo>
                    <a:pt x="432" y="1530"/>
                    <a:pt x="623" y="1639"/>
                    <a:pt x="828" y="1691"/>
                  </a:cubicBezTo>
                  <a:cubicBezTo>
                    <a:pt x="963" y="1725"/>
                    <a:pt x="1104" y="1735"/>
                    <a:pt x="1234" y="1784"/>
                  </a:cubicBezTo>
                  <a:cubicBezTo>
                    <a:pt x="1353" y="1828"/>
                    <a:pt x="1460" y="1904"/>
                    <a:pt x="1584" y="1933"/>
                  </a:cubicBezTo>
                  <a:cubicBezTo>
                    <a:pt x="1728" y="1966"/>
                    <a:pt x="1880" y="1932"/>
                    <a:pt x="2016" y="1873"/>
                  </a:cubicBezTo>
                  <a:cubicBezTo>
                    <a:pt x="2151" y="1814"/>
                    <a:pt x="2276" y="1732"/>
                    <a:pt x="2408" y="1665"/>
                  </a:cubicBezTo>
                  <a:cubicBezTo>
                    <a:pt x="2634" y="1549"/>
                    <a:pt x="3184" y="1380"/>
                    <a:pt x="3184" y="1380"/>
                  </a:cubicBezTo>
                  <a:cubicBezTo>
                    <a:pt x="3184" y="1380"/>
                    <a:pt x="2723" y="1231"/>
                    <a:pt x="2603" y="1035"/>
                  </a:cubicBezTo>
                  <a:close/>
                </a:path>
              </a:pathLst>
            </a:custGeom>
            <a:solidFill>
              <a:srgbClr val="7E9569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31"/>
            <p:cNvSpPr/>
            <p:nvPr/>
          </p:nvSpPr>
          <p:spPr>
            <a:xfrm>
              <a:off x="34080" y="120120"/>
              <a:ext cx="981720" cy="338040"/>
            </a:xfrm>
            <a:custGeom>
              <a:avLst/>
              <a:gdLst/>
              <a:ahLst/>
              <a:cxnLst/>
              <a:rect l="l" t="t" r="r" b="b"/>
              <a:pathLst>
                <a:path w="2727" h="939" extrusionOk="0">
                  <a:moveTo>
                    <a:pt x="53" y="14"/>
                  </a:moveTo>
                  <a:cubicBezTo>
                    <a:pt x="351" y="528"/>
                    <a:pt x="824" y="424"/>
                    <a:pt x="1326" y="533"/>
                  </a:cubicBezTo>
                  <a:cubicBezTo>
                    <a:pt x="1567" y="587"/>
                    <a:pt x="1789" y="699"/>
                    <a:pt x="2018" y="783"/>
                  </a:cubicBezTo>
                  <a:cubicBezTo>
                    <a:pt x="2246" y="868"/>
                    <a:pt x="2484" y="908"/>
                    <a:pt x="2727" y="930"/>
                  </a:cubicBezTo>
                  <a:cubicBezTo>
                    <a:pt x="2322" y="973"/>
                    <a:pt x="2020" y="857"/>
                    <a:pt x="1654" y="709"/>
                  </a:cubicBezTo>
                  <a:cubicBezTo>
                    <a:pt x="1428" y="617"/>
                    <a:pt x="1195" y="570"/>
                    <a:pt x="952" y="548"/>
                  </a:cubicBezTo>
                  <a:cubicBezTo>
                    <a:pt x="630" y="516"/>
                    <a:pt x="324" y="468"/>
                    <a:pt x="109" y="198"/>
                  </a:cubicBezTo>
                  <a:cubicBezTo>
                    <a:pt x="69" y="149"/>
                    <a:pt x="35" y="96"/>
                    <a:pt x="4" y="42"/>
                  </a:cubicBezTo>
                  <a:cubicBezTo>
                    <a:pt x="-4" y="28"/>
                    <a:pt x="1" y="11"/>
                    <a:pt x="14" y="3"/>
                  </a:cubicBezTo>
                  <a:cubicBezTo>
                    <a:pt x="28" y="-4"/>
                    <a:pt x="45" y="0"/>
                    <a:pt x="53" y="14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31"/>
            <p:cNvSpPr/>
            <p:nvPr/>
          </p:nvSpPr>
          <p:spPr>
            <a:xfrm>
              <a:off x="744000" y="309840"/>
              <a:ext cx="160560" cy="229320"/>
            </a:xfrm>
            <a:custGeom>
              <a:avLst/>
              <a:gdLst/>
              <a:ahLst/>
              <a:cxnLst/>
              <a:rect l="l" t="t" r="r" b="b"/>
              <a:pathLst>
                <a:path w="446" h="637" extrusionOk="0">
                  <a:moveTo>
                    <a:pt x="438" y="23"/>
                  </a:moveTo>
                  <a:cubicBezTo>
                    <a:pt x="359" y="41"/>
                    <a:pt x="304" y="91"/>
                    <a:pt x="258" y="156"/>
                  </a:cubicBezTo>
                  <a:cubicBezTo>
                    <a:pt x="211" y="224"/>
                    <a:pt x="146" y="294"/>
                    <a:pt x="61" y="318"/>
                  </a:cubicBezTo>
                  <a:lnTo>
                    <a:pt x="73" y="270"/>
                  </a:lnTo>
                  <a:cubicBezTo>
                    <a:pt x="101" y="299"/>
                    <a:pt x="126" y="329"/>
                    <a:pt x="148" y="361"/>
                  </a:cubicBezTo>
                  <a:cubicBezTo>
                    <a:pt x="212" y="450"/>
                    <a:pt x="246" y="567"/>
                    <a:pt x="352" y="615"/>
                  </a:cubicBezTo>
                  <a:cubicBezTo>
                    <a:pt x="365" y="621"/>
                    <a:pt x="357" y="641"/>
                    <a:pt x="344" y="637"/>
                  </a:cubicBezTo>
                  <a:cubicBezTo>
                    <a:pt x="225" y="605"/>
                    <a:pt x="172" y="482"/>
                    <a:pt x="104" y="393"/>
                  </a:cubicBezTo>
                  <a:cubicBezTo>
                    <a:pt x="74" y="352"/>
                    <a:pt x="36" y="314"/>
                    <a:pt x="0" y="279"/>
                  </a:cubicBezTo>
                  <a:lnTo>
                    <a:pt x="44" y="263"/>
                  </a:lnTo>
                  <a:cubicBezTo>
                    <a:pt x="210" y="209"/>
                    <a:pt x="234" y="6"/>
                    <a:pt x="434" y="0"/>
                  </a:cubicBezTo>
                  <a:cubicBezTo>
                    <a:pt x="448" y="0"/>
                    <a:pt x="451" y="20"/>
                    <a:pt x="438" y="23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31"/>
            <p:cNvSpPr/>
            <p:nvPr/>
          </p:nvSpPr>
          <p:spPr>
            <a:xfrm>
              <a:off x="561840" y="116520"/>
              <a:ext cx="268560" cy="482040"/>
            </a:xfrm>
            <a:custGeom>
              <a:avLst/>
              <a:gdLst/>
              <a:ahLst/>
              <a:cxnLst/>
              <a:rect l="l" t="t" r="r" b="b"/>
              <a:pathLst>
                <a:path w="746" h="1339" extrusionOk="0">
                  <a:moveTo>
                    <a:pt x="736" y="23"/>
                  </a:moveTo>
                  <a:cubicBezTo>
                    <a:pt x="570" y="45"/>
                    <a:pt x="448" y="130"/>
                    <a:pt x="368" y="279"/>
                  </a:cubicBezTo>
                  <a:cubicBezTo>
                    <a:pt x="308" y="381"/>
                    <a:pt x="262" y="507"/>
                    <a:pt x="167" y="591"/>
                  </a:cubicBezTo>
                  <a:cubicBezTo>
                    <a:pt x="135" y="620"/>
                    <a:pt x="95" y="643"/>
                    <a:pt x="54" y="658"/>
                  </a:cubicBezTo>
                  <a:lnTo>
                    <a:pt x="68" y="614"/>
                  </a:lnTo>
                  <a:cubicBezTo>
                    <a:pt x="106" y="672"/>
                    <a:pt x="134" y="736"/>
                    <a:pt x="149" y="802"/>
                  </a:cubicBezTo>
                  <a:cubicBezTo>
                    <a:pt x="184" y="964"/>
                    <a:pt x="165" y="1124"/>
                    <a:pt x="286" y="1253"/>
                  </a:cubicBezTo>
                  <a:cubicBezTo>
                    <a:pt x="307" y="1276"/>
                    <a:pt x="331" y="1298"/>
                    <a:pt x="355" y="1319"/>
                  </a:cubicBezTo>
                  <a:cubicBezTo>
                    <a:pt x="360" y="1323"/>
                    <a:pt x="361" y="1330"/>
                    <a:pt x="357" y="1335"/>
                  </a:cubicBezTo>
                  <a:cubicBezTo>
                    <a:pt x="353" y="1340"/>
                    <a:pt x="346" y="1341"/>
                    <a:pt x="341" y="1337"/>
                  </a:cubicBezTo>
                  <a:cubicBezTo>
                    <a:pt x="222" y="1260"/>
                    <a:pt x="149" y="1146"/>
                    <a:pt x="129" y="1006"/>
                  </a:cubicBezTo>
                  <a:cubicBezTo>
                    <a:pt x="117" y="940"/>
                    <a:pt x="111" y="876"/>
                    <a:pt x="95" y="816"/>
                  </a:cubicBezTo>
                  <a:cubicBezTo>
                    <a:pt x="77" y="743"/>
                    <a:pt x="43" y="676"/>
                    <a:pt x="0" y="616"/>
                  </a:cubicBezTo>
                  <a:lnTo>
                    <a:pt x="34" y="603"/>
                  </a:lnTo>
                  <a:cubicBezTo>
                    <a:pt x="230" y="529"/>
                    <a:pt x="263" y="292"/>
                    <a:pt x="398" y="151"/>
                  </a:cubicBezTo>
                  <a:cubicBezTo>
                    <a:pt x="427" y="119"/>
                    <a:pt x="459" y="92"/>
                    <a:pt x="496" y="69"/>
                  </a:cubicBezTo>
                  <a:cubicBezTo>
                    <a:pt x="569" y="25"/>
                    <a:pt x="652" y="4"/>
                    <a:pt x="734" y="0"/>
                  </a:cubicBezTo>
                  <a:cubicBezTo>
                    <a:pt x="748" y="0"/>
                    <a:pt x="751" y="20"/>
                    <a:pt x="736" y="23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31"/>
            <p:cNvSpPr/>
            <p:nvPr/>
          </p:nvSpPr>
          <p:spPr>
            <a:xfrm>
              <a:off x="350880" y="34800"/>
              <a:ext cx="253080" cy="506160"/>
            </a:xfrm>
            <a:custGeom>
              <a:avLst/>
              <a:gdLst/>
              <a:ahLst/>
              <a:cxnLst/>
              <a:rect l="l" t="t" r="r" b="b"/>
              <a:pathLst>
                <a:path w="703" h="1406" extrusionOk="0">
                  <a:moveTo>
                    <a:pt x="694" y="23"/>
                  </a:moveTo>
                  <a:cubicBezTo>
                    <a:pt x="526" y="68"/>
                    <a:pt x="415" y="184"/>
                    <a:pt x="345" y="341"/>
                  </a:cubicBezTo>
                  <a:cubicBezTo>
                    <a:pt x="291" y="454"/>
                    <a:pt x="251" y="584"/>
                    <a:pt x="168" y="684"/>
                  </a:cubicBezTo>
                  <a:cubicBezTo>
                    <a:pt x="139" y="719"/>
                    <a:pt x="104" y="750"/>
                    <a:pt x="64" y="773"/>
                  </a:cubicBezTo>
                  <a:lnTo>
                    <a:pt x="68" y="726"/>
                  </a:lnTo>
                  <a:cubicBezTo>
                    <a:pt x="93" y="747"/>
                    <a:pt x="117" y="770"/>
                    <a:pt x="138" y="795"/>
                  </a:cubicBezTo>
                  <a:cubicBezTo>
                    <a:pt x="204" y="869"/>
                    <a:pt x="231" y="969"/>
                    <a:pt x="246" y="1064"/>
                  </a:cubicBezTo>
                  <a:cubicBezTo>
                    <a:pt x="261" y="1154"/>
                    <a:pt x="290" y="1241"/>
                    <a:pt x="343" y="1315"/>
                  </a:cubicBezTo>
                  <a:cubicBezTo>
                    <a:pt x="361" y="1340"/>
                    <a:pt x="380" y="1364"/>
                    <a:pt x="400" y="1387"/>
                  </a:cubicBezTo>
                  <a:cubicBezTo>
                    <a:pt x="405" y="1392"/>
                    <a:pt x="404" y="1399"/>
                    <a:pt x="399" y="1403"/>
                  </a:cubicBezTo>
                  <a:cubicBezTo>
                    <a:pt x="395" y="1407"/>
                    <a:pt x="388" y="1407"/>
                    <a:pt x="384" y="1403"/>
                  </a:cubicBezTo>
                  <a:cubicBezTo>
                    <a:pt x="337" y="1360"/>
                    <a:pt x="296" y="1311"/>
                    <a:pt x="264" y="1255"/>
                  </a:cubicBezTo>
                  <a:cubicBezTo>
                    <a:pt x="231" y="1199"/>
                    <a:pt x="212" y="1135"/>
                    <a:pt x="199" y="1074"/>
                  </a:cubicBezTo>
                  <a:cubicBezTo>
                    <a:pt x="168" y="916"/>
                    <a:pt x="126" y="843"/>
                    <a:pt x="0" y="744"/>
                  </a:cubicBezTo>
                  <a:lnTo>
                    <a:pt x="35" y="723"/>
                  </a:lnTo>
                  <a:cubicBezTo>
                    <a:pt x="177" y="636"/>
                    <a:pt x="222" y="461"/>
                    <a:pt x="297" y="318"/>
                  </a:cubicBezTo>
                  <a:cubicBezTo>
                    <a:pt x="337" y="241"/>
                    <a:pt x="386" y="165"/>
                    <a:pt x="453" y="109"/>
                  </a:cubicBezTo>
                  <a:cubicBezTo>
                    <a:pt x="521" y="51"/>
                    <a:pt x="605" y="16"/>
                    <a:pt x="689" y="0"/>
                  </a:cubicBezTo>
                  <a:cubicBezTo>
                    <a:pt x="703" y="-2"/>
                    <a:pt x="708" y="18"/>
                    <a:pt x="694" y="23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31"/>
            <p:cNvSpPr/>
            <p:nvPr/>
          </p:nvSpPr>
          <p:spPr>
            <a:xfrm>
              <a:off x="204000" y="3480"/>
              <a:ext cx="165600" cy="483480"/>
            </a:xfrm>
            <a:custGeom>
              <a:avLst/>
              <a:gdLst/>
              <a:ahLst/>
              <a:cxnLst/>
              <a:rect l="l" t="t" r="r" b="b"/>
              <a:pathLst>
                <a:path w="460" h="1343" extrusionOk="0">
                  <a:moveTo>
                    <a:pt x="456" y="20"/>
                  </a:moveTo>
                  <a:cubicBezTo>
                    <a:pt x="348" y="114"/>
                    <a:pt x="275" y="237"/>
                    <a:pt x="244" y="378"/>
                  </a:cubicBezTo>
                  <a:cubicBezTo>
                    <a:pt x="227" y="447"/>
                    <a:pt x="214" y="520"/>
                    <a:pt x="186" y="591"/>
                  </a:cubicBezTo>
                  <a:cubicBezTo>
                    <a:pt x="159" y="663"/>
                    <a:pt x="113" y="728"/>
                    <a:pt x="57" y="779"/>
                  </a:cubicBezTo>
                  <a:lnTo>
                    <a:pt x="61" y="743"/>
                  </a:lnTo>
                  <a:cubicBezTo>
                    <a:pt x="89" y="788"/>
                    <a:pt x="112" y="838"/>
                    <a:pt x="122" y="892"/>
                  </a:cubicBezTo>
                  <a:cubicBezTo>
                    <a:pt x="133" y="945"/>
                    <a:pt x="129" y="999"/>
                    <a:pt x="125" y="1049"/>
                  </a:cubicBezTo>
                  <a:cubicBezTo>
                    <a:pt x="113" y="1150"/>
                    <a:pt x="133" y="1241"/>
                    <a:pt x="190" y="1326"/>
                  </a:cubicBezTo>
                  <a:cubicBezTo>
                    <a:pt x="193" y="1331"/>
                    <a:pt x="192" y="1338"/>
                    <a:pt x="186" y="1342"/>
                  </a:cubicBezTo>
                  <a:cubicBezTo>
                    <a:pt x="182" y="1345"/>
                    <a:pt x="175" y="1344"/>
                    <a:pt x="171" y="1339"/>
                  </a:cubicBezTo>
                  <a:cubicBezTo>
                    <a:pt x="139" y="1300"/>
                    <a:pt x="111" y="1254"/>
                    <a:pt x="95" y="1203"/>
                  </a:cubicBezTo>
                  <a:cubicBezTo>
                    <a:pt x="77" y="1152"/>
                    <a:pt x="76" y="1097"/>
                    <a:pt x="78" y="1047"/>
                  </a:cubicBezTo>
                  <a:cubicBezTo>
                    <a:pt x="79" y="996"/>
                    <a:pt x="80" y="948"/>
                    <a:pt x="69" y="903"/>
                  </a:cubicBezTo>
                  <a:cubicBezTo>
                    <a:pt x="58" y="850"/>
                    <a:pt x="30" y="800"/>
                    <a:pt x="0" y="754"/>
                  </a:cubicBezTo>
                  <a:cubicBezTo>
                    <a:pt x="58" y="703"/>
                    <a:pt x="104" y="642"/>
                    <a:pt x="132" y="570"/>
                  </a:cubicBezTo>
                  <a:cubicBezTo>
                    <a:pt x="158" y="505"/>
                    <a:pt x="173" y="435"/>
                    <a:pt x="193" y="364"/>
                  </a:cubicBezTo>
                  <a:cubicBezTo>
                    <a:pt x="231" y="218"/>
                    <a:pt x="317" y="87"/>
                    <a:pt x="442" y="2"/>
                  </a:cubicBezTo>
                  <a:cubicBezTo>
                    <a:pt x="453" y="-6"/>
                    <a:pt x="467" y="10"/>
                    <a:pt x="456" y="20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31"/>
            <p:cNvSpPr/>
            <p:nvPr/>
          </p:nvSpPr>
          <p:spPr>
            <a:xfrm>
              <a:off x="106800" y="85200"/>
              <a:ext cx="71280" cy="307080"/>
            </a:xfrm>
            <a:custGeom>
              <a:avLst/>
              <a:gdLst/>
              <a:ahLst/>
              <a:cxnLst/>
              <a:rect l="l" t="t" r="r" b="b"/>
              <a:pathLst>
                <a:path w="198" h="853" extrusionOk="0">
                  <a:moveTo>
                    <a:pt x="196" y="19"/>
                  </a:moveTo>
                  <a:cubicBezTo>
                    <a:pt x="156" y="73"/>
                    <a:pt x="138" y="135"/>
                    <a:pt x="135" y="202"/>
                  </a:cubicBezTo>
                  <a:cubicBezTo>
                    <a:pt x="131" y="277"/>
                    <a:pt x="130" y="370"/>
                    <a:pt x="46" y="406"/>
                  </a:cubicBezTo>
                  <a:lnTo>
                    <a:pt x="62" y="373"/>
                  </a:lnTo>
                  <a:cubicBezTo>
                    <a:pt x="83" y="450"/>
                    <a:pt x="85" y="536"/>
                    <a:pt x="76" y="614"/>
                  </a:cubicBezTo>
                  <a:cubicBezTo>
                    <a:pt x="68" y="691"/>
                    <a:pt x="79" y="764"/>
                    <a:pt x="100" y="838"/>
                  </a:cubicBezTo>
                  <a:cubicBezTo>
                    <a:pt x="102" y="845"/>
                    <a:pt x="98" y="851"/>
                    <a:pt x="92" y="852"/>
                  </a:cubicBezTo>
                  <a:cubicBezTo>
                    <a:pt x="86" y="854"/>
                    <a:pt x="81" y="851"/>
                    <a:pt x="79" y="846"/>
                  </a:cubicBezTo>
                  <a:cubicBezTo>
                    <a:pt x="61" y="811"/>
                    <a:pt x="46" y="773"/>
                    <a:pt x="36" y="733"/>
                  </a:cubicBezTo>
                  <a:cubicBezTo>
                    <a:pt x="16" y="657"/>
                    <a:pt x="30" y="574"/>
                    <a:pt x="24" y="497"/>
                  </a:cubicBezTo>
                  <a:cubicBezTo>
                    <a:pt x="21" y="452"/>
                    <a:pt x="10" y="407"/>
                    <a:pt x="0" y="363"/>
                  </a:cubicBezTo>
                  <a:lnTo>
                    <a:pt x="21" y="353"/>
                  </a:lnTo>
                  <a:cubicBezTo>
                    <a:pt x="47" y="342"/>
                    <a:pt x="62" y="324"/>
                    <a:pt x="70" y="295"/>
                  </a:cubicBezTo>
                  <a:cubicBezTo>
                    <a:pt x="84" y="233"/>
                    <a:pt x="83" y="153"/>
                    <a:pt x="115" y="91"/>
                  </a:cubicBezTo>
                  <a:cubicBezTo>
                    <a:pt x="130" y="58"/>
                    <a:pt x="153" y="28"/>
                    <a:pt x="179" y="3"/>
                  </a:cubicBezTo>
                  <a:cubicBezTo>
                    <a:pt x="184" y="-1"/>
                    <a:pt x="191" y="0"/>
                    <a:pt x="195" y="4"/>
                  </a:cubicBezTo>
                  <a:cubicBezTo>
                    <a:pt x="199" y="8"/>
                    <a:pt x="199" y="14"/>
                    <a:pt x="196" y="19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31"/>
            <p:cNvSpPr/>
            <p:nvPr/>
          </p:nvSpPr>
          <p:spPr>
            <a:xfrm>
              <a:off x="-60960" y="123720"/>
              <a:ext cx="489960" cy="985680"/>
            </a:xfrm>
            <a:custGeom>
              <a:avLst/>
              <a:gdLst/>
              <a:ahLst/>
              <a:cxnLst/>
              <a:rect l="l" t="t" r="r" b="b"/>
              <a:pathLst>
                <a:path w="1361" h="2738" extrusionOk="0">
                  <a:moveTo>
                    <a:pt x="323" y="0"/>
                  </a:moveTo>
                  <a:cubicBezTo>
                    <a:pt x="846" y="312"/>
                    <a:pt x="1190" y="723"/>
                    <a:pt x="1336" y="1181"/>
                  </a:cubicBezTo>
                  <a:cubicBezTo>
                    <a:pt x="1429" y="1472"/>
                    <a:pt x="1242" y="1714"/>
                    <a:pt x="1172" y="2029"/>
                  </a:cubicBezTo>
                  <a:cubicBezTo>
                    <a:pt x="1124" y="2241"/>
                    <a:pt x="1238" y="2524"/>
                    <a:pt x="1112" y="2738"/>
                  </a:cubicBezTo>
                  <a:cubicBezTo>
                    <a:pt x="937" y="2444"/>
                    <a:pt x="484" y="2353"/>
                    <a:pt x="283" y="2088"/>
                  </a:cubicBezTo>
                  <a:cubicBezTo>
                    <a:pt x="120" y="1875"/>
                    <a:pt x="207" y="1485"/>
                    <a:pt x="78" y="1279"/>
                  </a:cubicBezTo>
                  <a:cubicBezTo>
                    <a:pt x="-133" y="942"/>
                    <a:pt x="133" y="446"/>
                    <a:pt x="323" y="0"/>
                  </a:cubicBezTo>
                  <a:close/>
                </a:path>
              </a:pathLst>
            </a:custGeom>
            <a:solidFill>
              <a:srgbClr val="7E9569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31"/>
            <p:cNvSpPr/>
            <p:nvPr/>
          </p:nvSpPr>
          <p:spPr>
            <a:xfrm>
              <a:off x="44880" y="113640"/>
              <a:ext cx="267120" cy="866520"/>
            </a:xfrm>
            <a:custGeom>
              <a:avLst/>
              <a:gdLst/>
              <a:ahLst/>
              <a:cxnLst/>
              <a:rect l="l" t="t" r="r" b="b"/>
              <a:pathLst>
                <a:path w="742" h="2407" extrusionOk="0">
                  <a:moveTo>
                    <a:pt x="54" y="16"/>
                  </a:moveTo>
                  <a:cubicBezTo>
                    <a:pt x="144" y="207"/>
                    <a:pt x="212" y="409"/>
                    <a:pt x="256" y="615"/>
                  </a:cubicBezTo>
                  <a:cubicBezTo>
                    <a:pt x="300" y="821"/>
                    <a:pt x="327" y="1030"/>
                    <a:pt x="349" y="1236"/>
                  </a:cubicBezTo>
                  <a:cubicBezTo>
                    <a:pt x="361" y="1339"/>
                    <a:pt x="371" y="1441"/>
                    <a:pt x="398" y="1540"/>
                  </a:cubicBezTo>
                  <a:cubicBezTo>
                    <a:pt x="449" y="1741"/>
                    <a:pt x="554" y="1921"/>
                    <a:pt x="639" y="2110"/>
                  </a:cubicBezTo>
                  <a:cubicBezTo>
                    <a:pt x="682" y="2205"/>
                    <a:pt x="720" y="2304"/>
                    <a:pt x="742" y="2407"/>
                  </a:cubicBezTo>
                  <a:cubicBezTo>
                    <a:pt x="609" y="2123"/>
                    <a:pt x="420" y="1864"/>
                    <a:pt x="334" y="1558"/>
                  </a:cubicBezTo>
                  <a:cubicBezTo>
                    <a:pt x="305" y="1456"/>
                    <a:pt x="294" y="1349"/>
                    <a:pt x="281" y="1245"/>
                  </a:cubicBezTo>
                  <a:cubicBezTo>
                    <a:pt x="255" y="1039"/>
                    <a:pt x="232" y="832"/>
                    <a:pt x="189" y="629"/>
                  </a:cubicBezTo>
                  <a:cubicBezTo>
                    <a:pt x="167" y="528"/>
                    <a:pt x="142" y="428"/>
                    <a:pt x="111" y="330"/>
                  </a:cubicBezTo>
                  <a:cubicBezTo>
                    <a:pt x="80" y="232"/>
                    <a:pt x="43" y="135"/>
                    <a:pt x="3" y="40"/>
                  </a:cubicBezTo>
                  <a:cubicBezTo>
                    <a:pt x="-11" y="7"/>
                    <a:pt x="38" y="-17"/>
                    <a:pt x="54" y="16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31"/>
            <p:cNvSpPr/>
            <p:nvPr/>
          </p:nvSpPr>
          <p:spPr>
            <a:xfrm>
              <a:off x="201840" y="797280"/>
              <a:ext cx="136440" cy="173160"/>
            </a:xfrm>
            <a:custGeom>
              <a:avLst/>
              <a:gdLst/>
              <a:ahLst/>
              <a:cxnLst/>
              <a:rect l="l" t="t" r="r" b="b"/>
              <a:pathLst>
                <a:path w="379" h="481" extrusionOk="0">
                  <a:moveTo>
                    <a:pt x="360" y="174"/>
                  </a:moveTo>
                  <a:cubicBezTo>
                    <a:pt x="341" y="158"/>
                    <a:pt x="322" y="145"/>
                    <a:pt x="302" y="142"/>
                  </a:cubicBezTo>
                  <a:cubicBezTo>
                    <a:pt x="283" y="139"/>
                    <a:pt x="257" y="143"/>
                    <a:pt x="229" y="141"/>
                  </a:cubicBezTo>
                  <a:cubicBezTo>
                    <a:pt x="173" y="138"/>
                    <a:pt x="121" y="110"/>
                    <a:pt x="78" y="78"/>
                  </a:cubicBezTo>
                  <a:lnTo>
                    <a:pt x="124" y="54"/>
                  </a:lnTo>
                  <a:cubicBezTo>
                    <a:pt x="125" y="91"/>
                    <a:pt x="124" y="129"/>
                    <a:pt x="116" y="167"/>
                  </a:cubicBezTo>
                  <a:cubicBezTo>
                    <a:pt x="106" y="223"/>
                    <a:pt x="77" y="271"/>
                    <a:pt x="55" y="320"/>
                  </a:cubicBezTo>
                  <a:cubicBezTo>
                    <a:pt x="36" y="368"/>
                    <a:pt x="35" y="416"/>
                    <a:pt x="38" y="468"/>
                  </a:cubicBezTo>
                  <a:cubicBezTo>
                    <a:pt x="39" y="482"/>
                    <a:pt x="20" y="486"/>
                    <a:pt x="16" y="473"/>
                  </a:cubicBezTo>
                  <a:cubicBezTo>
                    <a:pt x="-9" y="402"/>
                    <a:pt x="-4" y="320"/>
                    <a:pt x="28" y="252"/>
                  </a:cubicBezTo>
                  <a:cubicBezTo>
                    <a:pt x="57" y="188"/>
                    <a:pt x="68" y="125"/>
                    <a:pt x="67" y="56"/>
                  </a:cubicBezTo>
                  <a:lnTo>
                    <a:pt x="67" y="0"/>
                  </a:lnTo>
                  <a:lnTo>
                    <a:pt x="112" y="32"/>
                  </a:lnTo>
                  <a:cubicBezTo>
                    <a:pt x="149" y="60"/>
                    <a:pt x="189" y="87"/>
                    <a:pt x="234" y="94"/>
                  </a:cubicBezTo>
                  <a:cubicBezTo>
                    <a:pt x="266" y="99"/>
                    <a:pt x="303" y="97"/>
                    <a:pt x="332" y="115"/>
                  </a:cubicBezTo>
                  <a:cubicBezTo>
                    <a:pt x="350" y="126"/>
                    <a:pt x="365" y="142"/>
                    <a:pt x="377" y="159"/>
                  </a:cubicBezTo>
                  <a:cubicBezTo>
                    <a:pt x="385" y="171"/>
                    <a:pt x="370" y="184"/>
                    <a:pt x="360" y="174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31"/>
            <p:cNvSpPr/>
            <p:nvPr/>
          </p:nvSpPr>
          <p:spPr>
            <a:xfrm>
              <a:off x="57840" y="653280"/>
              <a:ext cx="349920" cy="199080"/>
            </a:xfrm>
            <a:custGeom>
              <a:avLst/>
              <a:gdLst/>
              <a:ahLst/>
              <a:cxnLst/>
              <a:rect l="l" t="t" r="r" b="b"/>
              <a:pathLst>
                <a:path w="972" h="553" extrusionOk="0">
                  <a:moveTo>
                    <a:pt x="0" y="541"/>
                  </a:moveTo>
                  <a:cubicBezTo>
                    <a:pt x="3" y="489"/>
                    <a:pt x="13" y="437"/>
                    <a:pt x="36" y="388"/>
                  </a:cubicBezTo>
                  <a:cubicBezTo>
                    <a:pt x="59" y="340"/>
                    <a:pt x="94" y="298"/>
                    <a:pt x="132" y="262"/>
                  </a:cubicBezTo>
                  <a:cubicBezTo>
                    <a:pt x="196" y="203"/>
                    <a:pt x="264" y="156"/>
                    <a:pt x="291" y="74"/>
                  </a:cubicBezTo>
                  <a:cubicBezTo>
                    <a:pt x="295" y="56"/>
                    <a:pt x="304" y="18"/>
                    <a:pt x="308" y="0"/>
                  </a:cubicBezTo>
                  <a:cubicBezTo>
                    <a:pt x="362" y="35"/>
                    <a:pt x="421" y="61"/>
                    <a:pt x="487" y="69"/>
                  </a:cubicBezTo>
                  <a:cubicBezTo>
                    <a:pt x="646" y="90"/>
                    <a:pt x="840" y="49"/>
                    <a:pt x="968" y="173"/>
                  </a:cubicBezTo>
                  <a:cubicBezTo>
                    <a:pt x="973" y="178"/>
                    <a:pt x="973" y="185"/>
                    <a:pt x="968" y="190"/>
                  </a:cubicBezTo>
                  <a:cubicBezTo>
                    <a:pt x="965" y="194"/>
                    <a:pt x="958" y="194"/>
                    <a:pt x="954" y="191"/>
                  </a:cubicBezTo>
                  <a:cubicBezTo>
                    <a:pt x="864" y="126"/>
                    <a:pt x="755" y="124"/>
                    <a:pt x="648" y="129"/>
                  </a:cubicBezTo>
                  <a:cubicBezTo>
                    <a:pt x="536" y="133"/>
                    <a:pt x="413" y="133"/>
                    <a:pt x="313" y="70"/>
                  </a:cubicBezTo>
                  <a:lnTo>
                    <a:pt x="357" y="50"/>
                  </a:lnTo>
                  <a:lnTo>
                    <a:pt x="346" y="91"/>
                  </a:lnTo>
                  <a:cubicBezTo>
                    <a:pt x="319" y="183"/>
                    <a:pt x="234" y="244"/>
                    <a:pt x="166" y="299"/>
                  </a:cubicBezTo>
                  <a:cubicBezTo>
                    <a:pt x="87" y="361"/>
                    <a:pt x="40" y="445"/>
                    <a:pt x="22" y="543"/>
                  </a:cubicBezTo>
                  <a:cubicBezTo>
                    <a:pt x="20" y="557"/>
                    <a:pt x="-1" y="555"/>
                    <a:pt x="0" y="541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31"/>
            <p:cNvSpPr/>
            <p:nvPr/>
          </p:nvSpPr>
          <p:spPr>
            <a:xfrm>
              <a:off x="17520" y="497400"/>
              <a:ext cx="370080" cy="158400"/>
            </a:xfrm>
            <a:custGeom>
              <a:avLst/>
              <a:gdLst/>
              <a:ahLst/>
              <a:cxnLst/>
              <a:rect l="l" t="t" r="r" b="b"/>
              <a:pathLst>
                <a:path w="1028" h="440" extrusionOk="0">
                  <a:moveTo>
                    <a:pt x="1" y="424"/>
                  </a:moveTo>
                  <a:cubicBezTo>
                    <a:pt x="32" y="337"/>
                    <a:pt x="87" y="253"/>
                    <a:pt x="163" y="199"/>
                  </a:cubicBezTo>
                  <a:cubicBezTo>
                    <a:pt x="236" y="145"/>
                    <a:pt x="307" y="101"/>
                    <a:pt x="353" y="23"/>
                  </a:cubicBezTo>
                  <a:lnTo>
                    <a:pt x="367" y="0"/>
                  </a:lnTo>
                  <a:cubicBezTo>
                    <a:pt x="421" y="29"/>
                    <a:pt x="478" y="54"/>
                    <a:pt x="539" y="68"/>
                  </a:cubicBezTo>
                  <a:cubicBezTo>
                    <a:pt x="644" y="93"/>
                    <a:pt x="758" y="91"/>
                    <a:pt x="865" y="119"/>
                  </a:cubicBezTo>
                  <a:cubicBezTo>
                    <a:pt x="920" y="133"/>
                    <a:pt x="973" y="155"/>
                    <a:pt x="1022" y="183"/>
                  </a:cubicBezTo>
                  <a:cubicBezTo>
                    <a:pt x="1027" y="186"/>
                    <a:pt x="1029" y="193"/>
                    <a:pt x="1026" y="199"/>
                  </a:cubicBezTo>
                  <a:cubicBezTo>
                    <a:pt x="1023" y="204"/>
                    <a:pt x="1017" y="206"/>
                    <a:pt x="1012" y="204"/>
                  </a:cubicBezTo>
                  <a:cubicBezTo>
                    <a:pt x="961" y="184"/>
                    <a:pt x="909" y="168"/>
                    <a:pt x="856" y="160"/>
                  </a:cubicBezTo>
                  <a:cubicBezTo>
                    <a:pt x="747" y="141"/>
                    <a:pt x="636" y="149"/>
                    <a:pt x="526" y="124"/>
                  </a:cubicBezTo>
                  <a:cubicBezTo>
                    <a:pt x="470" y="111"/>
                    <a:pt x="414" y="91"/>
                    <a:pt x="364" y="64"/>
                  </a:cubicBezTo>
                  <a:lnTo>
                    <a:pt x="402" y="53"/>
                  </a:lnTo>
                  <a:cubicBezTo>
                    <a:pt x="377" y="94"/>
                    <a:pt x="344" y="131"/>
                    <a:pt x="306" y="161"/>
                  </a:cubicBezTo>
                  <a:cubicBezTo>
                    <a:pt x="233" y="218"/>
                    <a:pt x="153" y="252"/>
                    <a:pt x="95" y="323"/>
                  </a:cubicBezTo>
                  <a:cubicBezTo>
                    <a:pt x="67" y="357"/>
                    <a:pt x="43" y="394"/>
                    <a:pt x="22" y="434"/>
                  </a:cubicBezTo>
                  <a:cubicBezTo>
                    <a:pt x="15" y="446"/>
                    <a:pt x="-4" y="437"/>
                    <a:pt x="1" y="424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31"/>
            <p:cNvSpPr/>
            <p:nvPr/>
          </p:nvSpPr>
          <p:spPr>
            <a:xfrm>
              <a:off x="-27120" y="339000"/>
              <a:ext cx="358920" cy="171360"/>
            </a:xfrm>
            <a:custGeom>
              <a:avLst/>
              <a:gdLst/>
              <a:ahLst/>
              <a:cxnLst/>
              <a:rect l="l" t="t" r="r" b="b"/>
              <a:pathLst>
                <a:path w="997" h="476" extrusionOk="0">
                  <a:moveTo>
                    <a:pt x="1" y="461"/>
                  </a:moveTo>
                  <a:cubicBezTo>
                    <a:pt x="37" y="364"/>
                    <a:pt x="115" y="285"/>
                    <a:pt x="198" y="228"/>
                  </a:cubicBezTo>
                  <a:cubicBezTo>
                    <a:pt x="278" y="171"/>
                    <a:pt x="353" y="113"/>
                    <a:pt x="402" y="28"/>
                  </a:cubicBezTo>
                  <a:lnTo>
                    <a:pt x="420" y="0"/>
                  </a:lnTo>
                  <a:cubicBezTo>
                    <a:pt x="464" y="37"/>
                    <a:pt x="513" y="72"/>
                    <a:pt x="567" y="91"/>
                  </a:cubicBezTo>
                  <a:cubicBezTo>
                    <a:pt x="611" y="108"/>
                    <a:pt x="659" y="115"/>
                    <a:pt x="709" y="122"/>
                  </a:cubicBezTo>
                  <a:cubicBezTo>
                    <a:pt x="810" y="131"/>
                    <a:pt x="917" y="168"/>
                    <a:pt x="993" y="239"/>
                  </a:cubicBezTo>
                  <a:cubicBezTo>
                    <a:pt x="997" y="244"/>
                    <a:pt x="998" y="251"/>
                    <a:pt x="994" y="255"/>
                  </a:cubicBezTo>
                  <a:cubicBezTo>
                    <a:pt x="990" y="260"/>
                    <a:pt x="984" y="260"/>
                    <a:pt x="979" y="258"/>
                  </a:cubicBezTo>
                  <a:cubicBezTo>
                    <a:pt x="937" y="231"/>
                    <a:pt x="893" y="208"/>
                    <a:pt x="847" y="195"/>
                  </a:cubicBezTo>
                  <a:cubicBezTo>
                    <a:pt x="751" y="165"/>
                    <a:pt x="647" y="179"/>
                    <a:pt x="549" y="145"/>
                  </a:cubicBezTo>
                  <a:cubicBezTo>
                    <a:pt x="497" y="128"/>
                    <a:pt x="450" y="99"/>
                    <a:pt x="409" y="66"/>
                  </a:cubicBezTo>
                  <a:lnTo>
                    <a:pt x="452" y="59"/>
                  </a:lnTo>
                  <a:cubicBezTo>
                    <a:pt x="425" y="103"/>
                    <a:pt x="390" y="145"/>
                    <a:pt x="351" y="179"/>
                  </a:cubicBezTo>
                  <a:cubicBezTo>
                    <a:pt x="275" y="247"/>
                    <a:pt x="183" y="288"/>
                    <a:pt x="111" y="357"/>
                  </a:cubicBezTo>
                  <a:cubicBezTo>
                    <a:pt x="76" y="389"/>
                    <a:pt x="47" y="428"/>
                    <a:pt x="22" y="471"/>
                  </a:cubicBezTo>
                  <a:cubicBezTo>
                    <a:pt x="15" y="482"/>
                    <a:pt x="-4" y="474"/>
                    <a:pt x="1" y="461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31"/>
            <p:cNvSpPr/>
            <p:nvPr/>
          </p:nvSpPr>
          <p:spPr>
            <a:xfrm>
              <a:off x="-4800" y="207960"/>
              <a:ext cx="240480" cy="141480"/>
            </a:xfrm>
            <a:custGeom>
              <a:avLst/>
              <a:gdLst/>
              <a:ahLst/>
              <a:cxnLst/>
              <a:rect l="l" t="t" r="r" b="b"/>
              <a:pathLst>
                <a:path w="668" h="393" extrusionOk="0">
                  <a:moveTo>
                    <a:pt x="1" y="378"/>
                  </a:moveTo>
                  <a:cubicBezTo>
                    <a:pt x="23" y="307"/>
                    <a:pt x="81" y="247"/>
                    <a:pt x="134" y="200"/>
                  </a:cubicBezTo>
                  <a:cubicBezTo>
                    <a:pt x="185" y="152"/>
                    <a:pt x="218" y="94"/>
                    <a:pt x="245" y="30"/>
                  </a:cubicBezTo>
                  <a:lnTo>
                    <a:pt x="258" y="0"/>
                  </a:lnTo>
                  <a:cubicBezTo>
                    <a:pt x="329" y="44"/>
                    <a:pt x="403" y="75"/>
                    <a:pt x="482" y="104"/>
                  </a:cubicBezTo>
                  <a:cubicBezTo>
                    <a:pt x="555" y="129"/>
                    <a:pt x="620" y="178"/>
                    <a:pt x="665" y="238"/>
                  </a:cubicBezTo>
                  <a:cubicBezTo>
                    <a:pt x="669" y="243"/>
                    <a:pt x="668" y="251"/>
                    <a:pt x="663" y="254"/>
                  </a:cubicBezTo>
                  <a:cubicBezTo>
                    <a:pt x="659" y="258"/>
                    <a:pt x="653" y="258"/>
                    <a:pt x="649" y="254"/>
                  </a:cubicBezTo>
                  <a:cubicBezTo>
                    <a:pt x="621" y="231"/>
                    <a:pt x="593" y="209"/>
                    <a:pt x="562" y="192"/>
                  </a:cubicBezTo>
                  <a:cubicBezTo>
                    <a:pt x="500" y="155"/>
                    <a:pt x="428" y="144"/>
                    <a:pt x="360" y="117"/>
                  </a:cubicBezTo>
                  <a:cubicBezTo>
                    <a:pt x="325" y="103"/>
                    <a:pt x="290" y="85"/>
                    <a:pt x="257" y="67"/>
                  </a:cubicBezTo>
                  <a:lnTo>
                    <a:pt x="299" y="53"/>
                  </a:lnTo>
                  <a:cubicBezTo>
                    <a:pt x="283" y="87"/>
                    <a:pt x="267" y="121"/>
                    <a:pt x="245" y="153"/>
                  </a:cubicBezTo>
                  <a:cubicBezTo>
                    <a:pt x="205" y="216"/>
                    <a:pt x="138" y="258"/>
                    <a:pt x="85" y="306"/>
                  </a:cubicBezTo>
                  <a:cubicBezTo>
                    <a:pt x="61" y="329"/>
                    <a:pt x="41" y="358"/>
                    <a:pt x="22" y="388"/>
                  </a:cubicBezTo>
                  <a:cubicBezTo>
                    <a:pt x="15" y="399"/>
                    <a:pt x="-3" y="391"/>
                    <a:pt x="1" y="378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8" name="Google Shape;638;p31"/>
          <p:cNvGrpSpPr/>
          <p:nvPr/>
        </p:nvGrpSpPr>
        <p:grpSpPr>
          <a:xfrm>
            <a:off x="6965721" y="3184661"/>
            <a:ext cx="2580092" cy="2614454"/>
            <a:chOff x="6965721" y="3184661"/>
            <a:chExt cx="2580092" cy="2614454"/>
          </a:xfrm>
        </p:grpSpPr>
        <p:sp>
          <p:nvSpPr>
            <p:cNvPr id="639" name="Google Shape;639;p31"/>
            <p:cNvSpPr/>
            <p:nvPr/>
          </p:nvSpPr>
          <p:spPr>
            <a:xfrm rot="1800050">
              <a:off x="8265992" y="3271064"/>
              <a:ext cx="296738" cy="614699"/>
            </a:xfrm>
            <a:custGeom>
              <a:avLst/>
              <a:gdLst/>
              <a:ahLst/>
              <a:cxnLst/>
              <a:rect l="l" t="t" r="r" b="b"/>
              <a:pathLst>
                <a:path w="769" h="1593" extrusionOk="0">
                  <a:moveTo>
                    <a:pt x="339" y="1556"/>
                  </a:moveTo>
                  <a:cubicBezTo>
                    <a:pt x="339" y="1556"/>
                    <a:pt x="-190" y="642"/>
                    <a:pt x="73" y="217"/>
                  </a:cubicBezTo>
                  <a:cubicBezTo>
                    <a:pt x="335" y="-207"/>
                    <a:pt x="798" y="54"/>
                    <a:pt x="768" y="452"/>
                  </a:cubicBezTo>
                  <a:cubicBezTo>
                    <a:pt x="737" y="850"/>
                    <a:pt x="430" y="1593"/>
                    <a:pt x="430" y="1593"/>
                  </a:cubicBezTo>
                  <a:lnTo>
                    <a:pt x="339" y="1556"/>
                  </a:ln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31"/>
            <p:cNvSpPr/>
            <p:nvPr/>
          </p:nvSpPr>
          <p:spPr>
            <a:xfrm rot="1800050">
              <a:off x="7568510" y="3626167"/>
              <a:ext cx="605052" cy="361179"/>
            </a:xfrm>
            <a:custGeom>
              <a:avLst/>
              <a:gdLst/>
              <a:ahLst/>
              <a:cxnLst/>
              <a:rect l="l" t="t" r="r" b="b"/>
              <a:pathLst>
                <a:path w="1568" h="936" extrusionOk="0">
                  <a:moveTo>
                    <a:pt x="1568" y="201"/>
                  </a:moveTo>
                  <a:cubicBezTo>
                    <a:pt x="1568" y="201"/>
                    <a:pt x="1020" y="893"/>
                    <a:pt x="634" y="933"/>
                  </a:cubicBezTo>
                  <a:cubicBezTo>
                    <a:pt x="249" y="973"/>
                    <a:pt x="-252" y="580"/>
                    <a:pt x="147" y="296"/>
                  </a:cubicBezTo>
                  <a:cubicBezTo>
                    <a:pt x="545" y="12"/>
                    <a:pt x="1248" y="-39"/>
                    <a:pt x="1495" y="24"/>
                  </a:cubicBezTo>
                  <a:lnTo>
                    <a:pt x="1568" y="201"/>
                  </a:ln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31"/>
            <p:cNvSpPr/>
            <p:nvPr/>
          </p:nvSpPr>
          <p:spPr>
            <a:xfrm rot="1800050">
              <a:off x="7740816" y="3891530"/>
              <a:ext cx="821528" cy="1824418"/>
            </a:xfrm>
            <a:custGeom>
              <a:avLst/>
              <a:gdLst/>
              <a:ahLst/>
              <a:cxnLst/>
              <a:rect l="l" t="t" r="r" b="b"/>
              <a:pathLst>
                <a:path w="2129" h="4728" extrusionOk="0">
                  <a:moveTo>
                    <a:pt x="2091" y="4728"/>
                  </a:moveTo>
                  <a:cubicBezTo>
                    <a:pt x="2074" y="4728"/>
                    <a:pt x="2058" y="4717"/>
                    <a:pt x="2054" y="4699"/>
                  </a:cubicBezTo>
                  <a:cubicBezTo>
                    <a:pt x="1624" y="2977"/>
                    <a:pt x="1159" y="2160"/>
                    <a:pt x="666" y="1295"/>
                  </a:cubicBezTo>
                  <a:cubicBezTo>
                    <a:pt x="453" y="920"/>
                    <a:pt x="232" y="532"/>
                    <a:pt x="4" y="55"/>
                  </a:cubicBezTo>
                  <a:cubicBezTo>
                    <a:pt x="-5" y="35"/>
                    <a:pt x="3" y="13"/>
                    <a:pt x="22" y="4"/>
                  </a:cubicBezTo>
                  <a:cubicBezTo>
                    <a:pt x="41" y="-5"/>
                    <a:pt x="64" y="3"/>
                    <a:pt x="73" y="22"/>
                  </a:cubicBezTo>
                  <a:cubicBezTo>
                    <a:pt x="299" y="496"/>
                    <a:pt x="519" y="883"/>
                    <a:pt x="732" y="1257"/>
                  </a:cubicBezTo>
                  <a:cubicBezTo>
                    <a:pt x="1228" y="2127"/>
                    <a:pt x="1695" y="2948"/>
                    <a:pt x="2127" y="4681"/>
                  </a:cubicBezTo>
                  <a:cubicBezTo>
                    <a:pt x="2133" y="4701"/>
                    <a:pt x="2121" y="4722"/>
                    <a:pt x="2100" y="4727"/>
                  </a:cubicBezTo>
                  <a:cubicBezTo>
                    <a:pt x="2097" y="4728"/>
                    <a:pt x="2094" y="4728"/>
                    <a:pt x="2091" y="4728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31"/>
            <p:cNvSpPr/>
            <p:nvPr/>
          </p:nvSpPr>
          <p:spPr>
            <a:xfrm rot="1800050">
              <a:off x="7026003" y="4395809"/>
              <a:ext cx="1254481" cy="577269"/>
            </a:xfrm>
            <a:custGeom>
              <a:avLst/>
              <a:gdLst/>
              <a:ahLst/>
              <a:cxnLst/>
              <a:rect l="l" t="t" r="r" b="b"/>
              <a:pathLst>
                <a:path w="3251" h="1496" extrusionOk="0">
                  <a:moveTo>
                    <a:pt x="3251" y="1230"/>
                  </a:moveTo>
                  <a:cubicBezTo>
                    <a:pt x="2593" y="-300"/>
                    <a:pt x="1357" y="-211"/>
                    <a:pt x="0" y="463"/>
                  </a:cubicBezTo>
                  <a:cubicBezTo>
                    <a:pt x="1189" y="971"/>
                    <a:pt x="1732" y="1976"/>
                    <a:pt x="3251" y="1230"/>
                  </a:cubicBezTo>
                  <a:close/>
                </a:path>
              </a:pathLst>
            </a:custGeom>
            <a:solidFill>
              <a:srgbClr val="7E9569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31"/>
            <p:cNvSpPr/>
            <p:nvPr/>
          </p:nvSpPr>
          <p:spPr>
            <a:xfrm rot="1800050">
              <a:off x="7216633" y="4664460"/>
              <a:ext cx="1125984" cy="382402"/>
            </a:xfrm>
            <a:custGeom>
              <a:avLst/>
              <a:gdLst/>
              <a:ahLst/>
              <a:cxnLst/>
              <a:rect l="l" t="t" r="r" b="b"/>
              <a:pathLst>
                <a:path w="2918" h="991" extrusionOk="0">
                  <a:moveTo>
                    <a:pt x="2860" y="984"/>
                  </a:moveTo>
                  <a:cubicBezTo>
                    <a:pt x="2233" y="554"/>
                    <a:pt x="1499" y="280"/>
                    <a:pt x="755" y="136"/>
                  </a:cubicBezTo>
                  <a:cubicBezTo>
                    <a:pt x="507" y="90"/>
                    <a:pt x="247" y="52"/>
                    <a:pt x="0" y="3"/>
                  </a:cubicBezTo>
                  <a:cubicBezTo>
                    <a:pt x="193" y="-7"/>
                    <a:pt x="386" y="7"/>
                    <a:pt x="578" y="30"/>
                  </a:cubicBezTo>
                  <a:cubicBezTo>
                    <a:pt x="1151" y="111"/>
                    <a:pt x="1719" y="269"/>
                    <a:pt x="2240" y="523"/>
                  </a:cubicBezTo>
                  <a:cubicBezTo>
                    <a:pt x="2464" y="634"/>
                    <a:pt x="2701" y="776"/>
                    <a:pt x="2902" y="924"/>
                  </a:cubicBezTo>
                  <a:cubicBezTo>
                    <a:pt x="2940" y="952"/>
                    <a:pt x="2901" y="1012"/>
                    <a:pt x="2860" y="984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31"/>
            <p:cNvSpPr/>
            <p:nvPr/>
          </p:nvSpPr>
          <p:spPr>
            <a:xfrm rot="1800050">
              <a:off x="7679523" y="4913456"/>
              <a:ext cx="352690" cy="100328"/>
            </a:xfrm>
            <a:custGeom>
              <a:avLst/>
              <a:gdLst/>
              <a:ahLst/>
              <a:cxnLst/>
              <a:rect l="l" t="t" r="r" b="b"/>
              <a:pathLst>
                <a:path w="914" h="260" extrusionOk="0">
                  <a:moveTo>
                    <a:pt x="894" y="72"/>
                  </a:moveTo>
                  <a:cubicBezTo>
                    <a:pt x="622" y="222"/>
                    <a:pt x="307" y="275"/>
                    <a:pt x="0" y="256"/>
                  </a:cubicBezTo>
                  <a:cubicBezTo>
                    <a:pt x="153" y="253"/>
                    <a:pt x="304" y="232"/>
                    <a:pt x="449" y="191"/>
                  </a:cubicBezTo>
                  <a:cubicBezTo>
                    <a:pt x="594" y="150"/>
                    <a:pt x="732" y="89"/>
                    <a:pt x="855" y="6"/>
                  </a:cubicBezTo>
                  <a:cubicBezTo>
                    <a:pt x="899" y="-21"/>
                    <a:pt x="939" y="45"/>
                    <a:pt x="894" y="72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5" name="Google Shape;645;p31"/>
            <p:cNvSpPr/>
            <p:nvPr/>
          </p:nvSpPr>
          <p:spPr>
            <a:xfrm rot="1800050">
              <a:off x="7873599" y="4679436"/>
              <a:ext cx="106887" cy="213003"/>
            </a:xfrm>
            <a:custGeom>
              <a:avLst/>
              <a:gdLst/>
              <a:ahLst/>
              <a:cxnLst/>
              <a:rect l="l" t="t" r="r" b="b"/>
              <a:pathLst>
                <a:path w="277" h="552" extrusionOk="0">
                  <a:moveTo>
                    <a:pt x="200" y="519"/>
                  </a:moveTo>
                  <a:cubicBezTo>
                    <a:pt x="178" y="333"/>
                    <a:pt x="102" y="157"/>
                    <a:pt x="0" y="0"/>
                  </a:cubicBezTo>
                  <a:cubicBezTo>
                    <a:pt x="62" y="72"/>
                    <a:pt x="118" y="150"/>
                    <a:pt x="165" y="234"/>
                  </a:cubicBezTo>
                  <a:cubicBezTo>
                    <a:pt x="212" y="318"/>
                    <a:pt x="250" y="409"/>
                    <a:pt x="275" y="504"/>
                  </a:cubicBezTo>
                  <a:cubicBezTo>
                    <a:pt x="281" y="524"/>
                    <a:pt x="269" y="546"/>
                    <a:pt x="248" y="551"/>
                  </a:cubicBezTo>
                  <a:cubicBezTo>
                    <a:pt x="226" y="557"/>
                    <a:pt x="203" y="541"/>
                    <a:pt x="200" y="519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6" name="Google Shape;646;p31"/>
            <p:cNvSpPr/>
            <p:nvPr/>
          </p:nvSpPr>
          <p:spPr>
            <a:xfrm rot="1800050">
              <a:off x="7568116" y="4682160"/>
              <a:ext cx="246188" cy="96083"/>
            </a:xfrm>
            <a:custGeom>
              <a:avLst/>
              <a:gdLst/>
              <a:ahLst/>
              <a:cxnLst/>
              <a:rect l="l" t="t" r="r" b="b"/>
              <a:pathLst>
                <a:path w="638" h="249" extrusionOk="0">
                  <a:moveTo>
                    <a:pt x="625" y="67"/>
                  </a:moveTo>
                  <a:cubicBezTo>
                    <a:pt x="453" y="214"/>
                    <a:pt x="217" y="243"/>
                    <a:pt x="0" y="249"/>
                  </a:cubicBezTo>
                  <a:cubicBezTo>
                    <a:pt x="107" y="234"/>
                    <a:pt x="213" y="212"/>
                    <a:pt x="312" y="176"/>
                  </a:cubicBezTo>
                  <a:cubicBezTo>
                    <a:pt x="409" y="140"/>
                    <a:pt x="503" y="88"/>
                    <a:pt x="571" y="12"/>
                  </a:cubicBezTo>
                  <a:cubicBezTo>
                    <a:pt x="608" y="-26"/>
                    <a:pt x="664" y="30"/>
                    <a:pt x="625" y="67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4625" rIns="90000" bIns="446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" name="Google Shape;647;p31"/>
            <p:cNvSpPr/>
            <p:nvPr/>
          </p:nvSpPr>
          <p:spPr>
            <a:xfrm rot="1800050">
              <a:off x="7611912" y="4468560"/>
              <a:ext cx="102257" cy="160138"/>
            </a:xfrm>
            <a:custGeom>
              <a:avLst/>
              <a:gdLst/>
              <a:ahLst/>
              <a:cxnLst/>
              <a:rect l="l" t="t" r="r" b="b"/>
              <a:pathLst>
                <a:path w="265" h="415" extrusionOk="0">
                  <a:moveTo>
                    <a:pt x="189" y="377"/>
                  </a:moveTo>
                  <a:cubicBezTo>
                    <a:pt x="191" y="233"/>
                    <a:pt x="105" y="97"/>
                    <a:pt x="0" y="0"/>
                  </a:cubicBezTo>
                  <a:cubicBezTo>
                    <a:pt x="63" y="41"/>
                    <a:pt x="121" y="92"/>
                    <a:pt x="168" y="153"/>
                  </a:cubicBezTo>
                  <a:cubicBezTo>
                    <a:pt x="216" y="215"/>
                    <a:pt x="252" y="289"/>
                    <a:pt x="265" y="371"/>
                  </a:cubicBezTo>
                  <a:cubicBezTo>
                    <a:pt x="271" y="426"/>
                    <a:pt x="191" y="432"/>
                    <a:pt x="189" y="377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31"/>
            <p:cNvSpPr/>
            <p:nvPr/>
          </p:nvSpPr>
          <p:spPr>
            <a:xfrm rot="1800050">
              <a:off x="7413266" y="4482136"/>
              <a:ext cx="147018" cy="84507"/>
            </a:xfrm>
            <a:custGeom>
              <a:avLst/>
              <a:gdLst/>
              <a:ahLst/>
              <a:cxnLst/>
              <a:rect l="l" t="t" r="r" b="b"/>
              <a:pathLst>
                <a:path w="381" h="219" extrusionOk="0">
                  <a:moveTo>
                    <a:pt x="373" y="61"/>
                  </a:moveTo>
                  <a:cubicBezTo>
                    <a:pt x="292" y="181"/>
                    <a:pt x="136" y="224"/>
                    <a:pt x="0" y="219"/>
                  </a:cubicBezTo>
                  <a:cubicBezTo>
                    <a:pt x="65" y="208"/>
                    <a:pt x="130" y="188"/>
                    <a:pt x="185" y="155"/>
                  </a:cubicBezTo>
                  <a:cubicBezTo>
                    <a:pt x="240" y="123"/>
                    <a:pt x="284" y="76"/>
                    <a:pt x="308" y="23"/>
                  </a:cubicBezTo>
                  <a:cubicBezTo>
                    <a:pt x="332" y="-28"/>
                    <a:pt x="405" y="14"/>
                    <a:pt x="373" y="61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33825" rIns="90000" bIns="338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31"/>
            <p:cNvSpPr/>
            <p:nvPr/>
          </p:nvSpPr>
          <p:spPr>
            <a:xfrm rot="1800050">
              <a:off x="8482029" y="4202613"/>
              <a:ext cx="882497" cy="961601"/>
            </a:xfrm>
            <a:custGeom>
              <a:avLst/>
              <a:gdLst/>
              <a:ahLst/>
              <a:cxnLst/>
              <a:rect l="l" t="t" r="r" b="b"/>
              <a:pathLst>
                <a:path w="2287" h="2492" extrusionOk="0">
                  <a:moveTo>
                    <a:pt x="62" y="2492"/>
                  </a:moveTo>
                  <a:cubicBezTo>
                    <a:pt x="-275" y="862"/>
                    <a:pt x="788" y="226"/>
                    <a:pt x="2287" y="0"/>
                  </a:cubicBezTo>
                  <a:cubicBezTo>
                    <a:pt x="1604" y="1099"/>
                    <a:pt x="1735" y="2233"/>
                    <a:pt x="62" y="2492"/>
                  </a:cubicBezTo>
                  <a:close/>
                </a:path>
              </a:pathLst>
            </a:custGeom>
            <a:solidFill>
              <a:srgbClr val="7E9569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0" name="Google Shape;650;p31"/>
            <p:cNvSpPr/>
            <p:nvPr/>
          </p:nvSpPr>
          <p:spPr>
            <a:xfrm rot="1800050">
              <a:off x="8382830" y="4272693"/>
              <a:ext cx="715027" cy="951954"/>
            </a:xfrm>
            <a:custGeom>
              <a:avLst/>
              <a:gdLst/>
              <a:ahLst/>
              <a:cxnLst/>
              <a:rect l="l" t="t" r="r" b="b"/>
              <a:pathLst>
                <a:path w="1853" h="2467" extrusionOk="0">
                  <a:moveTo>
                    <a:pt x="3" y="2418"/>
                  </a:moveTo>
                  <a:cubicBezTo>
                    <a:pt x="167" y="1930"/>
                    <a:pt x="427" y="1472"/>
                    <a:pt x="742" y="1065"/>
                  </a:cubicBezTo>
                  <a:cubicBezTo>
                    <a:pt x="978" y="764"/>
                    <a:pt x="1248" y="474"/>
                    <a:pt x="1541" y="227"/>
                  </a:cubicBezTo>
                  <a:cubicBezTo>
                    <a:pt x="1641" y="146"/>
                    <a:pt x="1744" y="69"/>
                    <a:pt x="1853" y="0"/>
                  </a:cubicBezTo>
                  <a:cubicBezTo>
                    <a:pt x="1720" y="139"/>
                    <a:pt x="1582" y="271"/>
                    <a:pt x="1445" y="407"/>
                  </a:cubicBezTo>
                  <a:cubicBezTo>
                    <a:pt x="1132" y="714"/>
                    <a:pt x="835" y="1064"/>
                    <a:pt x="593" y="1430"/>
                  </a:cubicBezTo>
                  <a:cubicBezTo>
                    <a:pt x="422" y="1688"/>
                    <a:pt x="263" y="1980"/>
                    <a:pt x="142" y="2266"/>
                  </a:cubicBezTo>
                  <a:lnTo>
                    <a:pt x="72" y="2443"/>
                  </a:lnTo>
                  <a:lnTo>
                    <a:pt x="71" y="2444"/>
                  </a:lnTo>
                  <a:cubicBezTo>
                    <a:pt x="53" y="2487"/>
                    <a:pt x="-13" y="2465"/>
                    <a:pt x="3" y="2418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1" name="Google Shape;651;p31"/>
            <p:cNvSpPr/>
            <p:nvPr/>
          </p:nvSpPr>
          <p:spPr>
            <a:xfrm rot="1800050">
              <a:off x="8456557" y="4758011"/>
              <a:ext cx="339570" cy="139301"/>
            </a:xfrm>
            <a:custGeom>
              <a:avLst/>
              <a:gdLst/>
              <a:ahLst/>
              <a:cxnLst/>
              <a:rect l="l" t="t" r="r" b="b"/>
              <a:pathLst>
                <a:path w="880" h="361" extrusionOk="0">
                  <a:moveTo>
                    <a:pt x="37" y="285"/>
                  </a:moveTo>
                  <a:cubicBezTo>
                    <a:pt x="337" y="278"/>
                    <a:pt x="630" y="166"/>
                    <a:pt x="880" y="0"/>
                  </a:cubicBezTo>
                  <a:cubicBezTo>
                    <a:pt x="761" y="94"/>
                    <a:pt x="630" y="176"/>
                    <a:pt x="490" y="238"/>
                  </a:cubicBezTo>
                  <a:cubicBezTo>
                    <a:pt x="349" y="301"/>
                    <a:pt x="198" y="344"/>
                    <a:pt x="42" y="360"/>
                  </a:cubicBezTo>
                  <a:cubicBezTo>
                    <a:pt x="21" y="362"/>
                    <a:pt x="3" y="347"/>
                    <a:pt x="0" y="327"/>
                  </a:cubicBezTo>
                  <a:cubicBezTo>
                    <a:pt x="-2" y="305"/>
                    <a:pt x="15" y="285"/>
                    <a:pt x="37" y="285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2" name="Google Shape;652;p31"/>
            <p:cNvSpPr/>
            <p:nvPr/>
          </p:nvSpPr>
          <p:spPr>
            <a:xfrm rot="1800050">
              <a:off x="8619715" y="4514017"/>
              <a:ext cx="55952" cy="229982"/>
            </a:xfrm>
            <a:custGeom>
              <a:avLst/>
              <a:gdLst/>
              <a:ahLst/>
              <a:cxnLst/>
              <a:rect l="l" t="t" r="r" b="b"/>
              <a:pathLst>
                <a:path w="145" h="596" extrusionOk="0">
                  <a:moveTo>
                    <a:pt x="71" y="571"/>
                  </a:moveTo>
                  <a:cubicBezTo>
                    <a:pt x="3" y="388"/>
                    <a:pt x="-11" y="191"/>
                    <a:pt x="8" y="0"/>
                  </a:cubicBezTo>
                  <a:cubicBezTo>
                    <a:pt x="11" y="95"/>
                    <a:pt x="22" y="189"/>
                    <a:pt x="44" y="281"/>
                  </a:cubicBezTo>
                  <a:cubicBezTo>
                    <a:pt x="66" y="372"/>
                    <a:pt x="98" y="459"/>
                    <a:pt x="141" y="540"/>
                  </a:cubicBezTo>
                  <a:cubicBezTo>
                    <a:pt x="164" y="589"/>
                    <a:pt x="91" y="621"/>
                    <a:pt x="71" y="571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3" name="Google Shape;653;p31"/>
            <p:cNvSpPr/>
            <p:nvPr/>
          </p:nvSpPr>
          <p:spPr>
            <a:xfrm rot="1800050">
              <a:off x="8748793" y="4646338"/>
              <a:ext cx="251205" cy="81420"/>
            </a:xfrm>
            <a:custGeom>
              <a:avLst/>
              <a:gdLst/>
              <a:ahLst/>
              <a:cxnLst/>
              <a:rect l="l" t="t" r="r" b="b"/>
              <a:pathLst>
                <a:path w="651" h="211" extrusionOk="0">
                  <a:moveTo>
                    <a:pt x="47" y="133"/>
                  </a:moveTo>
                  <a:cubicBezTo>
                    <a:pt x="146" y="156"/>
                    <a:pt x="253" y="144"/>
                    <a:pt x="353" y="118"/>
                  </a:cubicBezTo>
                  <a:cubicBezTo>
                    <a:pt x="455" y="91"/>
                    <a:pt x="555" y="49"/>
                    <a:pt x="651" y="0"/>
                  </a:cubicBezTo>
                  <a:cubicBezTo>
                    <a:pt x="561" y="60"/>
                    <a:pt x="467" y="114"/>
                    <a:pt x="365" y="155"/>
                  </a:cubicBezTo>
                  <a:cubicBezTo>
                    <a:pt x="260" y="195"/>
                    <a:pt x="148" y="221"/>
                    <a:pt x="34" y="208"/>
                  </a:cubicBezTo>
                  <a:cubicBezTo>
                    <a:pt x="13" y="206"/>
                    <a:pt x="-2" y="187"/>
                    <a:pt x="0" y="166"/>
                  </a:cubicBezTo>
                  <a:cubicBezTo>
                    <a:pt x="3" y="144"/>
                    <a:pt x="25" y="128"/>
                    <a:pt x="47" y="133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30950" rIns="90000" bIns="30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31"/>
            <p:cNvSpPr/>
            <p:nvPr/>
          </p:nvSpPr>
          <p:spPr>
            <a:xfrm rot="1800050">
              <a:off x="8957040" y="4429667"/>
              <a:ext cx="45919" cy="184448"/>
            </a:xfrm>
            <a:custGeom>
              <a:avLst/>
              <a:gdLst/>
              <a:ahLst/>
              <a:cxnLst/>
              <a:rect l="l" t="t" r="r" b="b"/>
              <a:pathLst>
                <a:path w="119" h="478" extrusionOk="0">
                  <a:moveTo>
                    <a:pt x="46" y="456"/>
                  </a:moveTo>
                  <a:cubicBezTo>
                    <a:pt x="-25" y="310"/>
                    <a:pt x="-6" y="144"/>
                    <a:pt x="50" y="0"/>
                  </a:cubicBezTo>
                  <a:cubicBezTo>
                    <a:pt x="35" y="73"/>
                    <a:pt x="30" y="149"/>
                    <a:pt x="38" y="221"/>
                  </a:cubicBezTo>
                  <a:cubicBezTo>
                    <a:pt x="47" y="293"/>
                    <a:pt x="72" y="362"/>
                    <a:pt x="112" y="417"/>
                  </a:cubicBezTo>
                  <a:cubicBezTo>
                    <a:pt x="142" y="463"/>
                    <a:pt x="72" y="505"/>
                    <a:pt x="46" y="456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5" name="Google Shape;655;p31"/>
            <p:cNvSpPr/>
            <p:nvPr/>
          </p:nvSpPr>
          <p:spPr>
            <a:xfrm rot="1800050">
              <a:off x="9063832" y="4569308"/>
              <a:ext cx="163225" cy="40517"/>
            </a:xfrm>
            <a:custGeom>
              <a:avLst/>
              <a:gdLst/>
              <a:ahLst/>
              <a:cxnLst/>
              <a:rect l="l" t="t" r="r" b="b"/>
              <a:pathLst>
                <a:path w="423" h="105" extrusionOk="0">
                  <a:moveTo>
                    <a:pt x="58" y="16"/>
                  </a:moveTo>
                  <a:cubicBezTo>
                    <a:pt x="108" y="47"/>
                    <a:pt x="171" y="59"/>
                    <a:pt x="234" y="54"/>
                  </a:cubicBezTo>
                  <a:cubicBezTo>
                    <a:pt x="298" y="50"/>
                    <a:pt x="363" y="29"/>
                    <a:pt x="423" y="0"/>
                  </a:cubicBezTo>
                  <a:cubicBezTo>
                    <a:pt x="314" y="83"/>
                    <a:pt x="162" y="137"/>
                    <a:pt x="26" y="85"/>
                  </a:cubicBezTo>
                  <a:cubicBezTo>
                    <a:pt x="-27" y="64"/>
                    <a:pt x="9" y="-11"/>
                    <a:pt x="58" y="16"/>
                  </a:cubicBezTo>
                  <a:close/>
                </a:path>
              </a:pathLst>
            </a:custGeom>
            <a:solidFill>
              <a:srgbClr val="4C6F2D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6" name="Google Shape;656;p31"/>
            <p:cNvSpPr/>
            <p:nvPr/>
          </p:nvSpPr>
          <p:spPr>
            <a:xfrm rot="1800050">
              <a:off x="8327111" y="3627755"/>
              <a:ext cx="467295" cy="400539"/>
            </a:xfrm>
            <a:custGeom>
              <a:avLst/>
              <a:gdLst/>
              <a:ahLst/>
              <a:cxnLst/>
              <a:rect l="l" t="t" r="r" b="b"/>
              <a:pathLst>
                <a:path w="1211" h="1038" extrusionOk="0">
                  <a:moveTo>
                    <a:pt x="0" y="941"/>
                  </a:moveTo>
                  <a:cubicBezTo>
                    <a:pt x="0" y="941"/>
                    <a:pt x="435" y="-8"/>
                    <a:pt x="779" y="0"/>
                  </a:cubicBezTo>
                  <a:cubicBezTo>
                    <a:pt x="1123" y="7"/>
                    <a:pt x="1407" y="606"/>
                    <a:pt x="1036" y="791"/>
                  </a:cubicBezTo>
                  <a:cubicBezTo>
                    <a:pt x="665" y="977"/>
                    <a:pt x="151" y="1038"/>
                    <a:pt x="151" y="1038"/>
                  </a:cubicBezTo>
                  <a:lnTo>
                    <a:pt x="0" y="941"/>
                  </a:ln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7" name="Google Shape;657;p31"/>
            <p:cNvSpPr/>
            <p:nvPr/>
          </p:nvSpPr>
          <p:spPr>
            <a:xfrm rot="1800050">
              <a:off x="8123723" y="3975035"/>
              <a:ext cx="470382" cy="417517"/>
            </a:xfrm>
            <a:custGeom>
              <a:avLst/>
              <a:gdLst/>
              <a:ahLst/>
              <a:cxnLst/>
              <a:rect l="l" t="t" r="r" b="b"/>
              <a:pathLst>
                <a:path w="1219" h="1082" extrusionOk="0">
                  <a:moveTo>
                    <a:pt x="147" y="0"/>
                  </a:moveTo>
                  <a:cubicBezTo>
                    <a:pt x="147" y="0"/>
                    <a:pt x="742" y="-7"/>
                    <a:pt x="1114" y="513"/>
                  </a:cubicBezTo>
                  <a:cubicBezTo>
                    <a:pt x="1485" y="1033"/>
                    <a:pt x="780" y="1246"/>
                    <a:pt x="507" y="941"/>
                  </a:cubicBezTo>
                  <a:cubicBezTo>
                    <a:pt x="214" y="615"/>
                    <a:pt x="0" y="142"/>
                    <a:pt x="0" y="142"/>
                  </a:cubicBezTo>
                  <a:lnTo>
                    <a:pt x="147" y="0"/>
                  </a:ln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8" name="Google Shape;658;p31"/>
            <p:cNvSpPr/>
            <p:nvPr/>
          </p:nvSpPr>
          <p:spPr>
            <a:xfrm rot="1800050">
              <a:off x="7873306" y="3820038"/>
              <a:ext cx="311401" cy="530579"/>
            </a:xfrm>
            <a:custGeom>
              <a:avLst/>
              <a:gdLst/>
              <a:ahLst/>
              <a:cxnLst/>
              <a:rect l="l" t="t" r="r" b="b"/>
              <a:pathLst>
                <a:path w="807" h="1375" extrusionOk="0">
                  <a:moveTo>
                    <a:pt x="662" y="82"/>
                  </a:moveTo>
                  <a:cubicBezTo>
                    <a:pt x="662" y="82"/>
                    <a:pt x="998" y="961"/>
                    <a:pt x="648" y="1276"/>
                  </a:cubicBezTo>
                  <a:cubicBezTo>
                    <a:pt x="297" y="1590"/>
                    <a:pt x="-65" y="1093"/>
                    <a:pt x="10" y="741"/>
                  </a:cubicBezTo>
                  <a:cubicBezTo>
                    <a:pt x="84" y="390"/>
                    <a:pt x="472" y="0"/>
                    <a:pt x="472" y="0"/>
                  </a:cubicBezTo>
                  <a:lnTo>
                    <a:pt x="662" y="82"/>
                  </a:ln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9" name="Google Shape;659;p31"/>
            <p:cNvSpPr/>
            <p:nvPr/>
          </p:nvSpPr>
          <p:spPr>
            <a:xfrm rot="1800050">
              <a:off x="7850012" y="3291870"/>
              <a:ext cx="543698" cy="428707"/>
            </a:xfrm>
            <a:custGeom>
              <a:avLst/>
              <a:gdLst/>
              <a:ahLst/>
              <a:cxnLst/>
              <a:rect l="l" t="t" r="r" b="b"/>
              <a:pathLst>
                <a:path w="1409" h="1111" extrusionOk="0">
                  <a:moveTo>
                    <a:pt x="1242" y="1111"/>
                  </a:moveTo>
                  <a:cubicBezTo>
                    <a:pt x="1242" y="1111"/>
                    <a:pt x="355" y="1058"/>
                    <a:pt x="98" y="660"/>
                  </a:cubicBezTo>
                  <a:cubicBezTo>
                    <a:pt x="-159" y="262"/>
                    <a:pt x="119" y="-191"/>
                    <a:pt x="588" y="83"/>
                  </a:cubicBezTo>
                  <a:cubicBezTo>
                    <a:pt x="1058" y="357"/>
                    <a:pt x="1409" y="1104"/>
                    <a:pt x="1409" y="1104"/>
                  </a:cubicBezTo>
                  <a:lnTo>
                    <a:pt x="1242" y="1111"/>
                  </a:ln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0" name="Google Shape;660;p31"/>
            <p:cNvSpPr/>
            <p:nvPr/>
          </p:nvSpPr>
          <p:spPr>
            <a:xfrm rot="1800050">
              <a:off x="8411351" y="3486685"/>
              <a:ext cx="81420" cy="298282"/>
            </a:xfrm>
            <a:custGeom>
              <a:avLst/>
              <a:gdLst/>
              <a:ahLst/>
              <a:cxnLst/>
              <a:rect l="l" t="t" r="r" b="b"/>
              <a:pathLst>
                <a:path w="211" h="773" extrusionOk="0">
                  <a:moveTo>
                    <a:pt x="0" y="766"/>
                  </a:moveTo>
                  <a:lnTo>
                    <a:pt x="59" y="577"/>
                  </a:lnTo>
                  <a:cubicBezTo>
                    <a:pt x="78" y="514"/>
                    <a:pt x="96" y="451"/>
                    <a:pt x="113" y="387"/>
                  </a:cubicBezTo>
                  <a:cubicBezTo>
                    <a:pt x="129" y="323"/>
                    <a:pt x="144" y="259"/>
                    <a:pt x="157" y="195"/>
                  </a:cubicBezTo>
                  <a:cubicBezTo>
                    <a:pt x="171" y="130"/>
                    <a:pt x="182" y="65"/>
                    <a:pt x="193" y="0"/>
                  </a:cubicBezTo>
                  <a:lnTo>
                    <a:pt x="211" y="2"/>
                  </a:lnTo>
                  <a:cubicBezTo>
                    <a:pt x="212" y="69"/>
                    <a:pt x="206" y="136"/>
                    <a:pt x="197" y="202"/>
                  </a:cubicBezTo>
                  <a:cubicBezTo>
                    <a:pt x="188" y="268"/>
                    <a:pt x="174" y="334"/>
                    <a:pt x="158" y="399"/>
                  </a:cubicBezTo>
                  <a:cubicBezTo>
                    <a:pt x="141" y="463"/>
                    <a:pt x="121" y="527"/>
                    <a:pt x="98" y="590"/>
                  </a:cubicBezTo>
                  <a:cubicBezTo>
                    <a:pt x="74" y="653"/>
                    <a:pt x="48" y="714"/>
                    <a:pt x="18" y="773"/>
                  </a:cubicBezTo>
                  <a:lnTo>
                    <a:pt x="0" y="766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31"/>
            <p:cNvSpPr/>
            <p:nvPr/>
          </p:nvSpPr>
          <p:spPr>
            <a:xfrm rot="1800050">
              <a:off x="8409560" y="3438527"/>
              <a:ext cx="34343" cy="227666"/>
            </a:xfrm>
            <a:custGeom>
              <a:avLst/>
              <a:gdLst/>
              <a:ahLst/>
              <a:cxnLst/>
              <a:rect l="l" t="t" r="r" b="b"/>
              <a:pathLst>
                <a:path w="89" h="590" extrusionOk="0">
                  <a:moveTo>
                    <a:pt x="37" y="587"/>
                  </a:moveTo>
                  <a:cubicBezTo>
                    <a:pt x="41" y="537"/>
                    <a:pt x="44" y="489"/>
                    <a:pt x="45" y="441"/>
                  </a:cubicBezTo>
                  <a:cubicBezTo>
                    <a:pt x="45" y="392"/>
                    <a:pt x="44" y="343"/>
                    <a:pt x="40" y="295"/>
                  </a:cubicBezTo>
                  <a:cubicBezTo>
                    <a:pt x="36" y="247"/>
                    <a:pt x="31" y="199"/>
                    <a:pt x="24" y="150"/>
                  </a:cubicBezTo>
                  <a:cubicBezTo>
                    <a:pt x="16" y="102"/>
                    <a:pt x="8" y="54"/>
                    <a:pt x="0" y="5"/>
                  </a:cubicBezTo>
                  <a:lnTo>
                    <a:pt x="18" y="0"/>
                  </a:lnTo>
                  <a:cubicBezTo>
                    <a:pt x="37" y="46"/>
                    <a:pt x="52" y="94"/>
                    <a:pt x="63" y="143"/>
                  </a:cubicBezTo>
                  <a:cubicBezTo>
                    <a:pt x="75" y="192"/>
                    <a:pt x="82" y="241"/>
                    <a:pt x="87" y="292"/>
                  </a:cubicBezTo>
                  <a:cubicBezTo>
                    <a:pt x="90" y="342"/>
                    <a:pt x="91" y="392"/>
                    <a:pt x="85" y="443"/>
                  </a:cubicBezTo>
                  <a:cubicBezTo>
                    <a:pt x="80" y="493"/>
                    <a:pt x="71" y="543"/>
                    <a:pt x="54" y="590"/>
                  </a:cubicBezTo>
                  <a:lnTo>
                    <a:pt x="37" y="587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2" name="Google Shape;662;p31"/>
            <p:cNvSpPr/>
            <p:nvPr/>
          </p:nvSpPr>
          <p:spPr>
            <a:xfrm rot="1800050">
              <a:off x="8307849" y="4172498"/>
              <a:ext cx="151263" cy="177503"/>
            </a:xfrm>
            <a:custGeom>
              <a:avLst/>
              <a:gdLst/>
              <a:ahLst/>
              <a:cxnLst/>
              <a:rect l="l" t="t" r="r" b="b"/>
              <a:pathLst>
                <a:path w="392" h="460" extrusionOk="0">
                  <a:moveTo>
                    <a:pt x="375" y="460"/>
                  </a:moveTo>
                  <a:cubicBezTo>
                    <a:pt x="350" y="418"/>
                    <a:pt x="323" y="377"/>
                    <a:pt x="295" y="338"/>
                  </a:cubicBezTo>
                  <a:cubicBezTo>
                    <a:pt x="267" y="298"/>
                    <a:pt x="237" y="260"/>
                    <a:pt x="205" y="224"/>
                  </a:cubicBezTo>
                  <a:cubicBezTo>
                    <a:pt x="173" y="187"/>
                    <a:pt x="139" y="152"/>
                    <a:pt x="105" y="117"/>
                  </a:cubicBezTo>
                  <a:cubicBezTo>
                    <a:pt x="71" y="82"/>
                    <a:pt x="35" y="49"/>
                    <a:pt x="0" y="14"/>
                  </a:cubicBezTo>
                  <a:lnTo>
                    <a:pt x="11" y="0"/>
                  </a:lnTo>
                  <a:cubicBezTo>
                    <a:pt x="54" y="25"/>
                    <a:pt x="95" y="55"/>
                    <a:pt x="133" y="87"/>
                  </a:cubicBezTo>
                  <a:cubicBezTo>
                    <a:pt x="171" y="120"/>
                    <a:pt x="207" y="155"/>
                    <a:pt x="240" y="193"/>
                  </a:cubicBezTo>
                  <a:cubicBezTo>
                    <a:pt x="273" y="231"/>
                    <a:pt x="303" y="272"/>
                    <a:pt x="329" y="315"/>
                  </a:cubicBezTo>
                  <a:cubicBezTo>
                    <a:pt x="355" y="359"/>
                    <a:pt x="377" y="405"/>
                    <a:pt x="392" y="452"/>
                  </a:cubicBezTo>
                  <a:lnTo>
                    <a:pt x="375" y="460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3" name="Google Shape;663;p31"/>
            <p:cNvSpPr/>
            <p:nvPr/>
          </p:nvSpPr>
          <p:spPr>
            <a:xfrm rot="1800050">
              <a:off x="8286149" y="3487736"/>
              <a:ext cx="86436" cy="231139"/>
            </a:xfrm>
            <a:custGeom>
              <a:avLst/>
              <a:gdLst/>
              <a:ahLst/>
              <a:cxnLst/>
              <a:rect l="l" t="t" r="r" b="b"/>
              <a:pathLst>
                <a:path w="224" h="599" extrusionOk="0">
                  <a:moveTo>
                    <a:pt x="18" y="0"/>
                  </a:moveTo>
                  <a:cubicBezTo>
                    <a:pt x="33" y="50"/>
                    <a:pt x="46" y="101"/>
                    <a:pt x="60" y="151"/>
                  </a:cubicBezTo>
                  <a:cubicBezTo>
                    <a:pt x="75" y="201"/>
                    <a:pt x="89" y="251"/>
                    <a:pt x="107" y="300"/>
                  </a:cubicBezTo>
                  <a:cubicBezTo>
                    <a:pt x="123" y="349"/>
                    <a:pt x="142" y="398"/>
                    <a:pt x="161" y="446"/>
                  </a:cubicBezTo>
                  <a:cubicBezTo>
                    <a:pt x="181" y="494"/>
                    <a:pt x="202" y="541"/>
                    <a:pt x="224" y="589"/>
                  </a:cubicBezTo>
                  <a:lnTo>
                    <a:pt x="208" y="599"/>
                  </a:lnTo>
                  <a:cubicBezTo>
                    <a:pt x="175" y="556"/>
                    <a:pt x="148" y="510"/>
                    <a:pt x="124" y="462"/>
                  </a:cubicBezTo>
                  <a:cubicBezTo>
                    <a:pt x="100" y="415"/>
                    <a:pt x="80" y="365"/>
                    <a:pt x="62" y="315"/>
                  </a:cubicBezTo>
                  <a:cubicBezTo>
                    <a:pt x="45" y="265"/>
                    <a:pt x="31" y="213"/>
                    <a:pt x="21" y="161"/>
                  </a:cubicBezTo>
                  <a:cubicBezTo>
                    <a:pt x="10" y="108"/>
                    <a:pt x="3" y="56"/>
                    <a:pt x="0" y="3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31"/>
            <p:cNvSpPr/>
            <p:nvPr/>
          </p:nvSpPr>
          <p:spPr>
            <a:xfrm rot="1800050">
              <a:off x="8391587" y="3865592"/>
              <a:ext cx="269341" cy="103800"/>
            </a:xfrm>
            <a:custGeom>
              <a:avLst/>
              <a:gdLst/>
              <a:ahLst/>
              <a:cxnLst/>
              <a:rect l="l" t="t" r="r" b="b"/>
              <a:pathLst>
                <a:path w="698" h="269" extrusionOk="0">
                  <a:moveTo>
                    <a:pt x="0" y="251"/>
                  </a:moveTo>
                  <a:cubicBezTo>
                    <a:pt x="60" y="238"/>
                    <a:pt x="121" y="225"/>
                    <a:pt x="180" y="210"/>
                  </a:cubicBezTo>
                  <a:cubicBezTo>
                    <a:pt x="240" y="195"/>
                    <a:pt x="298" y="178"/>
                    <a:pt x="356" y="158"/>
                  </a:cubicBezTo>
                  <a:cubicBezTo>
                    <a:pt x="413" y="137"/>
                    <a:pt x="470" y="114"/>
                    <a:pt x="525" y="87"/>
                  </a:cubicBezTo>
                  <a:cubicBezTo>
                    <a:pt x="580" y="61"/>
                    <a:pt x="634" y="31"/>
                    <a:pt x="687" y="0"/>
                  </a:cubicBezTo>
                  <a:lnTo>
                    <a:pt x="698" y="15"/>
                  </a:lnTo>
                  <a:cubicBezTo>
                    <a:pt x="651" y="56"/>
                    <a:pt x="599" y="93"/>
                    <a:pt x="544" y="124"/>
                  </a:cubicBezTo>
                  <a:cubicBezTo>
                    <a:pt x="489" y="155"/>
                    <a:pt x="431" y="180"/>
                    <a:pt x="371" y="202"/>
                  </a:cubicBezTo>
                  <a:cubicBezTo>
                    <a:pt x="312" y="222"/>
                    <a:pt x="251" y="239"/>
                    <a:pt x="189" y="250"/>
                  </a:cubicBezTo>
                  <a:cubicBezTo>
                    <a:pt x="127" y="261"/>
                    <a:pt x="64" y="268"/>
                    <a:pt x="2" y="269"/>
                  </a:cubicBezTo>
                  <a:lnTo>
                    <a:pt x="0" y="251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31"/>
            <p:cNvSpPr/>
            <p:nvPr/>
          </p:nvSpPr>
          <p:spPr>
            <a:xfrm rot="1800050">
              <a:off x="8454350" y="3675106"/>
              <a:ext cx="148562" cy="204128"/>
            </a:xfrm>
            <a:custGeom>
              <a:avLst/>
              <a:gdLst/>
              <a:ahLst/>
              <a:cxnLst/>
              <a:rect l="l" t="t" r="r" b="b"/>
              <a:pathLst>
                <a:path w="385" h="529" extrusionOk="0">
                  <a:moveTo>
                    <a:pt x="0" y="523"/>
                  </a:moveTo>
                  <a:cubicBezTo>
                    <a:pt x="12" y="470"/>
                    <a:pt x="31" y="418"/>
                    <a:pt x="55" y="368"/>
                  </a:cubicBezTo>
                  <a:cubicBezTo>
                    <a:pt x="78" y="319"/>
                    <a:pt x="107" y="272"/>
                    <a:pt x="139" y="227"/>
                  </a:cubicBezTo>
                  <a:cubicBezTo>
                    <a:pt x="171" y="183"/>
                    <a:pt x="207" y="142"/>
                    <a:pt x="247" y="104"/>
                  </a:cubicBezTo>
                  <a:cubicBezTo>
                    <a:pt x="286" y="66"/>
                    <a:pt x="328" y="31"/>
                    <a:pt x="373" y="0"/>
                  </a:cubicBezTo>
                  <a:lnTo>
                    <a:pt x="385" y="14"/>
                  </a:lnTo>
                  <a:cubicBezTo>
                    <a:pt x="348" y="54"/>
                    <a:pt x="311" y="92"/>
                    <a:pt x="276" y="131"/>
                  </a:cubicBezTo>
                  <a:cubicBezTo>
                    <a:pt x="241" y="171"/>
                    <a:pt x="208" y="212"/>
                    <a:pt x="177" y="255"/>
                  </a:cubicBezTo>
                  <a:cubicBezTo>
                    <a:pt x="145" y="298"/>
                    <a:pt x="117" y="342"/>
                    <a:pt x="90" y="387"/>
                  </a:cubicBezTo>
                  <a:cubicBezTo>
                    <a:pt x="64" y="433"/>
                    <a:pt x="40" y="480"/>
                    <a:pt x="18" y="529"/>
                  </a:cubicBezTo>
                  <a:lnTo>
                    <a:pt x="0" y="523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31"/>
            <p:cNvSpPr/>
            <p:nvPr/>
          </p:nvSpPr>
          <p:spPr>
            <a:xfrm rot="1800050">
              <a:off x="8305136" y="4088570"/>
              <a:ext cx="240014" cy="163997"/>
            </a:xfrm>
            <a:custGeom>
              <a:avLst/>
              <a:gdLst/>
              <a:ahLst/>
              <a:cxnLst/>
              <a:rect l="l" t="t" r="r" b="b"/>
              <a:pathLst>
                <a:path w="622" h="425" extrusionOk="0">
                  <a:moveTo>
                    <a:pt x="8" y="0"/>
                  </a:moveTo>
                  <a:cubicBezTo>
                    <a:pt x="66" y="21"/>
                    <a:pt x="123" y="47"/>
                    <a:pt x="178" y="76"/>
                  </a:cubicBezTo>
                  <a:cubicBezTo>
                    <a:pt x="233" y="104"/>
                    <a:pt x="287" y="136"/>
                    <a:pt x="338" y="171"/>
                  </a:cubicBezTo>
                  <a:cubicBezTo>
                    <a:pt x="390" y="206"/>
                    <a:pt x="440" y="243"/>
                    <a:pt x="487" y="283"/>
                  </a:cubicBezTo>
                  <a:cubicBezTo>
                    <a:pt x="535" y="323"/>
                    <a:pt x="580" y="366"/>
                    <a:pt x="622" y="412"/>
                  </a:cubicBezTo>
                  <a:lnTo>
                    <a:pt x="610" y="425"/>
                  </a:lnTo>
                  <a:lnTo>
                    <a:pt x="462" y="315"/>
                  </a:lnTo>
                  <a:cubicBezTo>
                    <a:pt x="413" y="279"/>
                    <a:pt x="363" y="244"/>
                    <a:pt x="312" y="210"/>
                  </a:cubicBezTo>
                  <a:cubicBezTo>
                    <a:pt x="262" y="176"/>
                    <a:pt x="210" y="143"/>
                    <a:pt x="158" y="111"/>
                  </a:cubicBezTo>
                  <a:cubicBezTo>
                    <a:pt x="106" y="79"/>
                    <a:pt x="53" y="48"/>
                    <a:pt x="0" y="17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31"/>
            <p:cNvSpPr/>
            <p:nvPr/>
          </p:nvSpPr>
          <p:spPr>
            <a:xfrm rot="1800050">
              <a:off x="7981660" y="3917400"/>
              <a:ext cx="92996" cy="223036"/>
            </a:xfrm>
            <a:custGeom>
              <a:avLst/>
              <a:gdLst/>
              <a:ahLst/>
              <a:cxnLst/>
              <a:rect l="l" t="t" r="r" b="b"/>
              <a:pathLst>
                <a:path w="241" h="578" extrusionOk="0">
                  <a:moveTo>
                    <a:pt x="241" y="12"/>
                  </a:moveTo>
                  <a:cubicBezTo>
                    <a:pt x="211" y="55"/>
                    <a:pt x="184" y="98"/>
                    <a:pt x="160" y="143"/>
                  </a:cubicBezTo>
                  <a:cubicBezTo>
                    <a:pt x="137" y="188"/>
                    <a:pt x="116" y="234"/>
                    <a:pt x="98" y="282"/>
                  </a:cubicBezTo>
                  <a:cubicBezTo>
                    <a:pt x="80" y="329"/>
                    <a:pt x="65" y="378"/>
                    <a:pt x="52" y="428"/>
                  </a:cubicBezTo>
                  <a:cubicBezTo>
                    <a:pt x="39" y="477"/>
                    <a:pt x="29" y="528"/>
                    <a:pt x="18" y="578"/>
                  </a:cubicBezTo>
                  <a:lnTo>
                    <a:pt x="0" y="577"/>
                  </a:lnTo>
                  <a:cubicBezTo>
                    <a:pt x="-1" y="524"/>
                    <a:pt x="3" y="471"/>
                    <a:pt x="12" y="419"/>
                  </a:cubicBezTo>
                  <a:cubicBezTo>
                    <a:pt x="21" y="367"/>
                    <a:pt x="36" y="315"/>
                    <a:pt x="54" y="265"/>
                  </a:cubicBezTo>
                  <a:cubicBezTo>
                    <a:pt x="73" y="215"/>
                    <a:pt x="97" y="167"/>
                    <a:pt x="125" y="122"/>
                  </a:cubicBezTo>
                  <a:cubicBezTo>
                    <a:pt x="154" y="78"/>
                    <a:pt x="188" y="36"/>
                    <a:pt x="227" y="0"/>
                  </a:cubicBezTo>
                  <a:lnTo>
                    <a:pt x="241" y="12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1"/>
            <p:cNvSpPr/>
            <p:nvPr/>
          </p:nvSpPr>
          <p:spPr>
            <a:xfrm rot="1800050">
              <a:off x="8233387" y="4099168"/>
              <a:ext cx="150491" cy="191394"/>
            </a:xfrm>
            <a:custGeom>
              <a:avLst/>
              <a:gdLst/>
              <a:ahLst/>
              <a:cxnLst/>
              <a:rect l="l" t="t" r="r" b="b"/>
              <a:pathLst>
                <a:path w="390" h="496" extrusionOk="0">
                  <a:moveTo>
                    <a:pt x="17" y="0"/>
                  </a:moveTo>
                  <a:cubicBezTo>
                    <a:pt x="39" y="47"/>
                    <a:pt x="62" y="92"/>
                    <a:pt x="89" y="136"/>
                  </a:cubicBezTo>
                  <a:cubicBezTo>
                    <a:pt x="115" y="180"/>
                    <a:pt x="144" y="221"/>
                    <a:pt x="176" y="261"/>
                  </a:cubicBezTo>
                  <a:cubicBezTo>
                    <a:pt x="208" y="301"/>
                    <a:pt x="242" y="338"/>
                    <a:pt x="278" y="375"/>
                  </a:cubicBezTo>
                  <a:cubicBezTo>
                    <a:pt x="314" y="411"/>
                    <a:pt x="352" y="446"/>
                    <a:pt x="390" y="481"/>
                  </a:cubicBezTo>
                  <a:lnTo>
                    <a:pt x="379" y="496"/>
                  </a:lnTo>
                  <a:cubicBezTo>
                    <a:pt x="333" y="470"/>
                    <a:pt x="290" y="439"/>
                    <a:pt x="250" y="405"/>
                  </a:cubicBezTo>
                  <a:cubicBezTo>
                    <a:pt x="210" y="370"/>
                    <a:pt x="173" y="332"/>
                    <a:pt x="139" y="290"/>
                  </a:cubicBezTo>
                  <a:cubicBezTo>
                    <a:pt x="106" y="248"/>
                    <a:pt x="77" y="203"/>
                    <a:pt x="53" y="156"/>
                  </a:cubicBezTo>
                  <a:cubicBezTo>
                    <a:pt x="29" y="108"/>
                    <a:pt x="11" y="58"/>
                    <a:pt x="0" y="6"/>
                  </a:cubicBezTo>
                  <a:lnTo>
                    <a:pt x="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31"/>
            <p:cNvSpPr/>
            <p:nvPr/>
          </p:nvSpPr>
          <p:spPr>
            <a:xfrm rot="1800050">
              <a:off x="7794156" y="3772014"/>
              <a:ext cx="247346" cy="152035"/>
            </a:xfrm>
            <a:custGeom>
              <a:avLst/>
              <a:gdLst/>
              <a:ahLst/>
              <a:cxnLst/>
              <a:rect l="l" t="t" r="r" b="b"/>
              <a:pathLst>
                <a:path w="641" h="394" extrusionOk="0">
                  <a:moveTo>
                    <a:pt x="641" y="14"/>
                  </a:moveTo>
                  <a:cubicBezTo>
                    <a:pt x="600" y="62"/>
                    <a:pt x="555" y="105"/>
                    <a:pt x="507" y="145"/>
                  </a:cubicBezTo>
                  <a:cubicBezTo>
                    <a:pt x="458" y="185"/>
                    <a:pt x="406" y="220"/>
                    <a:pt x="352" y="253"/>
                  </a:cubicBezTo>
                  <a:cubicBezTo>
                    <a:pt x="298" y="284"/>
                    <a:pt x="242" y="313"/>
                    <a:pt x="184" y="336"/>
                  </a:cubicBezTo>
                  <a:cubicBezTo>
                    <a:pt x="126" y="360"/>
                    <a:pt x="67" y="380"/>
                    <a:pt x="6" y="394"/>
                  </a:cubicBezTo>
                  <a:lnTo>
                    <a:pt x="0" y="377"/>
                  </a:lnTo>
                  <a:cubicBezTo>
                    <a:pt x="57" y="351"/>
                    <a:pt x="112" y="326"/>
                    <a:pt x="168" y="299"/>
                  </a:cubicBezTo>
                  <a:cubicBezTo>
                    <a:pt x="222" y="272"/>
                    <a:pt x="276" y="244"/>
                    <a:pt x="329" y="212"/>
                  </a:cubicBezTo>
                  <a:cubicBezTo>
                    <a:pt x="381" y="182"/>
                    <a:pt x="432" y="148"/>
                    <a:pt x="482" y="113"/>
                  </a:cubicBezTo>
                  <a:cubicBezTo>
                    <a:pt x="532" y="78"/>
                    <a:pt x="580" y="40"/>
                    <a:pt x="628" y="0"/>
                  </a:cubicBezTo>
                  <a:lnTo>
                    <a:pt x="641" y="14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31"/>
            <p:cNvSpPr/>
            <p:nvPr/>
          </p:nvSpPr>
          <p:spPr>
            <a:xfrm rot="1800050">
              <a:off x="8084740" y="3982113"/>
              <a:ext cx="29327" cy="285934"/>
            </a:xfrm>
            <a:custGeom>
              <a:avLst/>
              <a:gdLst/>
              <a:ahLst/>
              <a:cxnLst/>
              <a:rect l="l" t="t" r="r" b="b"/>
              <a:pathLst>
                <a:path w="76" h="741" extrusionOk="0">
                  <a:moveTo>
                    <a:pt x="21" y="0"/>
                  </a:moveTo>
                  <a:cubicBezTo>
                    <a:pt x="41" y="60"/>
                    <a:pt x="55" y="121"/>
                    <a:pt x="64" y="183"/>
                  </a:cubicBezTo>
                  <a:cubicBezTo>
                    <a:pt x="73" y="245"/>
                    <a:pt x="77" y="308"/>
                    <a:pt x="76" y="371"/>
                  </a:cubicBezTo>
                  <a:cubicBezTo>
                    <a:pt x="75" y="434"/>
                    <a:pt x="70" y="496"/>
                    <a:pt x="60" y="558"/>
                  </a:cubicBezTo>
                  <a:cubicBezTo>
                    <a:pt x="51" y="620"/>
                    <a:pt x="37" y="681"/>
                    <a:pt x="18" y="741"/>
                  </a:cubicBezTo>
                  <a:lnTo>
                    <a:pt x="0" y="737"/>
                  </a:lnTo>
                  <a:cubicBezTo>
                    <a:pt x="7" y="675"/>
                    <a:pt x="15" y="614"/>
                    <a:pt x="20" y="553"/>
                  </a:cubicBezTo>
                  <a:cubicBezTo>
                    <a:pt x="25" y="492"/>
                    <a:pt x="29" y="431"/>
                    <a:pt x="29" y="371"/>
                  </a:cubicBezTo>
                  <a:cubicBezTo>
                    <a:pt x="30" y="309"/>
                    <a:pt x="28" y="249"/>
                    <a:pt x="24" y="188"/>
                  </a:cubicBezTo>
                  <a:cubicBezTo>
                    <a:pt x="19" y="127"/>
                    <a:pt x="12" y="66"/>
                    <a:pt x="4" y="5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31"/>
            <p:cNvSpPr/>
            <p:nvPr/>
          </p:nvSpPr>
          <p:spPr>
            <a:xfrm rot="1800050">
              <a:off x="7733675" y="3693639"/>
              <a:ext cx="350761" cy="79876"/>
            </a:xfrm>
            <a:custGeom>
              <a:avLst/>
              <a:gdLst/>
              <a:ahLst/>
              <a:cxnLst/>
              <a:rect l="l" t="t" r="r" b="b"/>
              <a:pathLst>
                <a:path w="909" h="207" extrusionOk="0">
                  <a:moveTo>
                    <a:pt x="909" y="20"/>
                  </a:moveTo>
                  <a:cubicBezTo>
                    <a:pt x="832" y="28"/>
                    <a:pt x="756" y="36"/>
                    <a:pt x="680" y="48"/>
                  </a:cubicBezTo>
                  <a:cubicBezTo>
                    <a:pt x="604" y="59"/>
                    <a:pt x="528" y="73"/>
                    <a:pt x="453" y="89"/>
                  </a:cubicBezTo>
                  <a:cubicBezTo>
                    <a:pt x="378" y="105"/>
                    <a:pt x="303" y="124"/>
                    <a:pt x="229" y="144"/>
                  </a:cubicBezTo>
                  <a:cubicBezTo>
                    <a:pt x="154" y="164"/>
                    <a:pt x="80" y="186"/>
                    <a:pt x="6" y="207"/>
                  </a:cubicBezTo>
                  <a:lnTo>
                    <a:pt x="0" y="190"/>
                  </a:lnTo>
                  <a:cubicBezTo>
                    <a:pt x="70" y="157"/>
                    <a:pt x="143" y="129"/>
                    <a:pt x="217" y="105"/>
                  </a:cubicBezTo>
                  <a:cubicBezTo>
                    <a:pt x="291" y="80"/>
                    <a:pt x="367" y="60"/>
                    <a:pt x="443" y="44"/>
                  </a:cubicBezTo>
                  <a:cubicBezTo>
                    <a:pt x="520" y="27"/>
                    <a:pt x="597" y="15"/>
                    <a:pt x="675" y="8"/>
                  </a:cubicBezTo>
                  <a:cubicBezTo>
                    <a:pt x="753" y="0"/>
                    <a:pt x="831" y="-3"/>
                    <a:pt x="909" y="2"/>
                  </a:cubicBezTo>
                  <a:lnTo>
                    <a:pt x="909" y="20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29500" rIns="90000" bIns="295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31"/>
            <p:cNvSpPr/>
            <p:nvPr/>
          </p:nvSpPr>
          <p:spPr>
            <a:xfrm rot="1800050">
              <a:off x="7692327" y="3726350"/>
              <a:ext cx="218791" cy="111518"/>
            </a:xfrm>
            <a:custGeom>
              <a:avLst/>
              <a:gdLst/>
              <a:ahLst/>
              <a:cxnLst/>
              <a:rect l="l" t="t" r="r" b="b"/>
              <a:pathLst>
                <a:path w="567" h="289" extrusionOk="0">
                  <a:moveTo>
                    <a:pt x="567" y="18"/>
                  </a:moveTo>
                  <a:cubicBezTo>
                    <a:pt x="518" y="36"/>
                    <a:pt x="470" y="54"/>
                    <a:pt x="422" y="74"/>
                  </a:cubicBezTo>
                  <a:cubicBezTo>
                    <a:pt x="375" y="94"/>
                    <a:pt x="328" y="115"/>
                    <a:pt x="282" y="138"/>
                  </a:cubicBezTo>
                  <a:cubicBezTo>
                    <a:pt x="236" y="161"/>
                    <a:pt x="191" y="186"/>
                    <a:pt x="146" y="212"/>
                  </a:cubicBezTo>
                  <a:lnTo>
                    <a:pt x="11" y="289"/>
                  </a:lnTo>
                  <a:lnTo>
                    <a:pt x="0" y="274"/>
                  </a:lnTo>
                  <a:cubicBezTo>
                    <a:pt x="39" y="238"/>
                    <a:pt x="81" y="207"/>
                    <a:pt x="125" y="177"/>
                  </a:cubicBezTo>
                  <a:cubicBezTo>
                    <a:pt x="168" y="147"/>
                    <a:pt x="214" y="121"/>
                    <a:pt x="261" y="97"/>
                  </a:cubicBezTo>
                  <a:cubicBezTo>
                    <a:pt x="309" y="73"/>
                    <a:pt x="357" y="52"/>
                    <a:pt x="408" y="36"/>
                  </a:cubicBezTo>
                  <a:cubicBezTo>
                    <a:pt x="458" y="19"/>
                    <a:pt x="510" y="6"/>
                    <a:pt x="563" y="0"/>
                  </a:cubicBezTo>
                  <a:lnTo>
                    <a:pt x="567" y="18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31"/>
            <p:cNvSpPr/>
            <p:nvPr/>
          </p:nvSpPr>
          <p:spPr>
            <a:xfrm rot="1800050">
              <a:off x="8031536" y="3404739"/>
              <a:ext cx="239243" cy="211846"/>
            </a:xfrm>
            <a:custGeom>
              <a:avLst/>
              <a:gdLst/>
              <a:ahLst/>
              <a:cxnLst/>
              <a:rect l="l" t="t" r="r" b="b"/>
              <a:pathLst>
                <a:path w="620" h="549" extrusionOk="0">
                  <a:moveTo>
                    <a:pt x="605" y="549"/>
                  </a:moveTo>
                  <a:cubicBezTo>
                    <a:pt x="565" y="494"/>
                    <a:pt x="522" y="442"/>
                    <a:pt x="476" y="393"/>
                  </a:cubicBezTo>
                  <a:cubicBezTo>
                    <a:pt x="430" y="344"/>
                    <a:pt x="381" y="298"/>
                    <a:pt x="329" y="255"/>
                  </a:cubicBezTo>
                  <a:cubicBezTo>
                    <a:pt x="277" y="211"/>
                    <a:pt x="223" y="170"/>
                    <a:pt x="168" y="131"/>
                  </a:cubicBezTo>
                  <a:cubicBezTo>
                    <a:pt x="113" y="92"/>
                    <a:pt x="56" y="54"/>
                    <a:pt x="0" y="16"/>
                  </a:cubicBezTo>
                  <a:lnTo>
                    <a:pt x="9" y="0"/>
                  </a:lnTo>
                  <a:cubicBezTo>
                    <a:pt x="71" y="28"/>
                    <a:pt x="132" y="61"/>
                    <a:pt x="190" y="97"/>
                  </a:cubicBezTo>
                  <a:cubicBezTo>
                    <a:pt x="249" y="134"/>
                    <a:pt x="306" y="175"/>
                    <a:pt x="359" y="219"/>
                  </a:cubicBezTo>
                  <a:cubicBezTo>
                    <a:pt x="412" y="263"/>
                    <a:pt x="462" y="312"/>
                    <a:pt x="506" y="366"/>
                  </a:cubicBezTo>
                  <a:cubicBezTo>
                    <a:pt x="551" y="419"/>
                    <a:pt x="590" y="477"/>
                    <a:pt x="620" y="540"/>
                  </a:cubicBezTo>
                  <a:lnTo>
                    <a:pt x="605" y="549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31"/>
            <p:cNvSpPr/>
            <p:nvPr/>
          </p:nvSpPr>
          <p:spPr>
            <a:xfrm rot="1800050">
              <a:off x="7968923" y="3602824"/>
              <a:ext cx="219949" cy="45919"/>
            </a:xfrm>
            <a:custGeom>
              <a:avLst/>
              <a:gdLst/>
              <a:ahLst/>
              <a:cxnLst/>
              <a:rect l="l" t="t" r="r" b="b"/>
              <a:pathLst>
                <a:path w="570" h="119" extrusionOk="0">
                  <a:moveTo>
                    <a:pt x="570" y="101"/>
                  </a:moveTo>
                  <a:cubicBezTo>
                    <a:pt x="522" y="113"/>
                    <a:pt x="473" y="119"/>
                    <a:pt x="424" y="119"/>
                  </a:cubicBezTo>
                  <a:cubicBezTo>
                    <a:pt x="374" y="120"/>
                    <a:pt x="325" y="115"/>
                    <a:pt x="277" y="107"/>
                  </a:cubicBezTo>
                  <a:cubicBezTo>
                    <a:pt x="229" y="99"/>
                    <a:pt x="181" y="87"/>
                    <a:pt x="135" y="72"/>
                  </a:cubicBezTo>
                  <a:cubicBezTo>
                    <a:pt x="88" y="57"/>
                    <a:pt x="43" y="39"/>
                    <a:pt x="0" y="17"/>
                  </a:cubicBezTo>
                  <a:lnTo>
                    <a:pt x="6" y="0"/>
                  </a:lnTo>
                  <a:lnTo>
                    <a:pt x="145" y="33"/>
                  </a:lnTo>
                  <a:cubicBezTo>
                    <a:pt x="192" y="43"/>
                    <a:pt x="238" y="54"/>
                    <a:pt x="285" y="61"/>
                  </a:cubicBezTo>
                  <a:cubicBezTo>
                    <a:pt x="331" y="69"/>
                    <a:pt x="378" y="75"/>
                    <a:pt x="425" y="79"/>
                  </a:cubicBezTo>
                  <a:cubicBezTo>
                    <a:pt x="472" y="82"/>
                    <a:pt x="519" y="83"/>
                    <a:pt x="567" y="82"/>
                  </a:cubicBezTo>
                  <a:lnTo>
                    <a:pt x="570" y="101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31"/>
            <p:cNvSpPr/>
            <p:nvPr/>
          </p:nvSpPr>
          <p:spPr>
            <a:xfrm rot="1800050">
              <a:off x="7947239" y="3434771"/>
              <a:ext cx="210302" cy="110360"/>
            </a:xfrm>
            <a:custGeom>
              <a:avLst/>
              <a:gdLst/>
              <a:ahLst/>
              <a:cxnLst/>
              <a:rect l="l" t="t" r="r" b="b"/>
              <a:pathLst>
                <a:path w="545" h="286" extrusionOk="0">
                  <a:moveTo>
                    <a:pt x="532" y="286"/>
                  </a:moveTo>
                  <a:cubicBezTo>
                    <a:pt x="492" y="256"/>
                    <a:pt x="450" y="228"/>
                    <a:pt x="408" y="202"/>
                  </a:cubicBezTo>
                  <a:cubicBezTo>
                    <a:pt x="366" y="176"/>
                    <a:pt x="322" y="152"/>
                    <a:pt x="277" y="130"/>
                  </a:cubicBezTo>
                  <a:cubicBezTo>
                    <a:pt x="233" y="108"/>
                    <a:pt x="187" y="89"/>
                    <a:pt x="141" y="70"/>
                  </a:cubicBezTo>
                  <a:cubicBezTo>
                    <a:pt x="94" y="52"/>
                    <a:pt x="47" y="35"/>
                    <a:pt x="0" y="18"/>
                  </a:cubicBezTo>
                  <a:lnTo>
                    <a:pt x="4" y="0"/>
                  </a:lnTo>
                  <a:cubicBezTo>
                    <a:pt x="55" y="6"/>
                    <a:pt x="105" y="17"/>
                    <a:pt x="154" y="32"/>
                  </a:cubicBezTo>
                  <a:cubicBezTo>
                    <a:pt x="204" y="46"/>
                    <a:pt x="252" y="66"/>
                    <a:pt x="298" y="88"/>
                  </a:cubicBezTo>
                  <a:cubicBezTo>
                    <a:pt x="344" y="111"/>
                    <a:pt x="389" y="137"/>
                    <a:pt x="431" y="168"/>
                  </a:cubicBezTo>
                  <a:cubicBezTo>
                    <a:pt x="472" y="199"/>
                    <a:pt x="511" y="233"/>
                    <a:pt x="545" y="272"/>
                  </a:cubicBezTo>
                  <a:lnTo>
                    <a:pt x="532" y="286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31"/>
            <p:cNvSpPr/>
            <p:nvPr/>
          </p:nvSpPr>
          <p:spPr>
            <a:xfrm rot="1800050">
              <a:off x="7970158" y="4046784"/>
              <a:ext cx="57495" cy="161296"/>
            </a:xfrm>
            <a:custGeom>
              <a:avLst/>
              <a:gdLst/>
              <a:ahLst/>
              <a:cxnLst/>
              <a:rect l="l" t="t" r="r" b="b"/>
              <a:pathLst>
                <a:path w="149" h="418" extrusionOk="0">
                  <a:moveTo>
                    <a:pt x="0" y="408"/>
                  </a:moveTo>
                  <a:cubicBezTo>
                    <a:pt x="15" y="375"/>
                    <a:pt x="31" y="342"/>
                    <a:pt x="45" y="310"/>
                  </a:cubicBezTo>
                  <a:cubicBezTo>
                    <a:pt x="59" y="277"/>
                    <a:pt x="72" y="244"/>
                    <a:pt x="82" y="210"/>
                  </a:cubicBezTo>
                  <a:cubicBezTo>
                    <a:pt x="93" y="177"/>
                    <a:pt x="101" y="142"/>
                    <a:pt x="108" y="107"/>
                  </a:cubicBezTo>
                  <a:cubicBezTo>
                    <a:pt x="114" y="73"/>
                    <a:pt x="119" y="37"/>
                    <a:pt x="123" y="1"/>
                  </a:cubicBezTo>
                  <a:lnTo>
                    <a:pt x="142" y="0"/>
                  </a:lnTo>
                  <a:cubicBezTo>
                    <a:pt x="149" y="37"/>
                    <a:pt x="151" y="75"/>
                    <a:pt x="148" y="113"/>
                  </a:cubicBezTo>
                  <a:cubicBezTo>
                    <a:pt x="145" y="150"/>
                    <a:pt x="138" y="188"/>
                    <a:pt x="127" y="224"/>
                  </a:cubicBezTo>
                  <a:cubicBezTo>
                    <a:pt x="115" y="260"/>
                    <a:pt x="101" y="295"/>
                    <a:pt x="81" y="328"/>
                  </a:cubicBezTo>
                  <a:cubicBezTo>
                    <a:pt x="63" y="361"/>
                    <a:pt x="41" y="391"/>
                    <a:pt x="14" y="418"/>
                  </a:cubicBezTo>
                  <a:lnTo>
                    <a:pt x="0" y="408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31"/>
            <p:cNvSpPr/>
            <p:nvPr/>
          </p:nvSpPr>
          <p:spPr>
            <a:xfrm rot="1800050">
              <a:off x="8040799" y="4094579"/>
              <a:ext cx="323749" cy="272042"/>
            </a:xfrm>
            <a:custGeom>
              <a:avLst/>
              <a:gdLst/>
              <a:ahLst/>
              <a:cxnLst/>
              <a:rect l="l" t="t" r="r" b="b"/>
              <a:pathLst>
                <a:path w="839" h="705" extrusionOk="0">
                  <a:moveTo>
                    <a:pt x="482" y="8"/>
                  </a:moveTo>
                  <a:cubicBezTo>
                    <a:pt x="711" y="50"/>
                    <a:pt x="869" y="238"/>
                    <a:pt x="834" y="428"/>
                  </a:cubicBezTo>
                  <a:cubicBezTo>
                    <a:pt x="799" y="618"/>
                    <a:pt x="586" y="738"/>
                    <a:pt x="357" y="696"/>
                  </a:cubicBezTo>
                  <a:cubicBezTo>
                    <a:pt x="127" y="655"/>
                    <a:pt x="-30" y="467"/>
                    <a:pt x="5" y="276"/>
                  </a:cubicBezTo>
                  <a:cubicBezTo>
                    <a:pt x="39" y="86"/>
                    <a:pt x="253" y="-34"/>
                    <a:pt x="482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31"/>
            <p:cNvSpPr/>
            <p:nvPr/>
          </p:nvSpPr>
          <p:spPr>
            <a:xfrm rot="1800050">
              <a:off x="8014945" y="4072970"/>
              <a:ext cx="375457" cy="315260"/>
            </a:xfrm>
            <a:custGeom>
              <a:avLst/>
              <a:gdLst/>
              <a:ahLst/>
              <a:cxnLst/>
              <a:rect l="l" t="t" r="r" b="b"/>
              <a:pathLst>
                <a:path w="973" h="817" extrusionOk="0">
                  <a:moveTo>
                    <a:pt x="6" y="321"/>
                  </a:moveTo>
                  <a:cubicBezTo>
                    <a:pt x="-34" y="541"/>
                    <a:pt x="148" y="759"/>
                    <a:pt x="414" y="807"/>
                  </a:cubicBezTo>
                  <a:cubicBezTo>
                    <a:pt x="644" y="849"/>
                    <a:pt x="860" y="750"/>
                    <a:pt x="940" y="580"/>
                  </a:cubicBezTo>
                  <a:lnTo>
                    <a:pt x="485" y="408"/>
                  </a:lnTo>
                  <a:lnTo>
                    <a:pt x="968" y="488"/>
                  </a:lnTo>
                  <a:cubicBezTo>
                    <a:pt x="1003" y="270"/>
                    <a:pt x="821" y="57"/>
                    <a:pt x="559" y="9"/>
                  </a:cubicBezTo>
                  <a:cubicBezTo>
                    <a:pt x="294" y="-39"/>
                    <a:pt x="46" y="100"/>
                    <a:pt x="6" y="321"/>
                  </a:cubicBezTo>
                  <a:close/>
                </a:path>
              </a:pathLst>
            </a:custGeom>
            <a:solidFill>
              <a:srgbClr val="F45269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31"/>
            <p:cNvSpPr/>
            <p:nvPr/>
          </p:nvSpPr>
          <p:spPr>
            <a:xfrm rot="1800050">
              <a:off x="8140782" y="4362271"/>
              <a:ext cx="55952" cy="28555"/>
            </a:xfrm>
            <a:custGeom>
              <a:avLst/>
              <a:gdLst/>
              <a:ahLst/>
              <a:cxnLst/>
              <a:rect l="l" t="t" r="r" b="b"/>
              <a:pathLst>
                <a:path w="145" h="74" extrusionOk="0">
                  <a:moveTo>
                    <a:pt x="100" y="2"/>
                  </a:moveTo>
                  <a:cubicBezTo>
                    <a:pt x="77" y="-4"/>
                    <a:pt x="54" y="7"/>
                    <a:pt x="35" y="21"/>
                  </a:cubicBezTo>
                  <a:cubicBezTo>
                    <a:pt x="21" y="31"/>
                    <a:pt x="7" y="44"/>
                    <a:pt x="2" y="60"/>
                  </a:cubicBezTo>
                  <a:cubicBezTo>
                    <a:pt x="0" y="64"/>
                    <a:pt x="0" y="69"/>
                    <a:pt x="0" y="74"/>
                  </a:cubicBezTo>
                  <a:cubicBezTo>
                    <a:pt x="51" y="73"/>
                    <a:pt x="100" y="66"/>
                    <a:pt x="145" y="52"/>
                  </a:cubicBezTo>
                  <a:cubicBezTo>
                    <a:pt x="145" y="51"/>
                    <a:pt x="145" y="51"/>
                    <a:pt x="145" y="50"/>
                  </a:cubicBezTo>
                  <a:cubicBezTo>
                    <a:pt x="138" y="28"/>
                    <a:pt x="122" y="7"/>
                    <a:pt x="10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31"/>
            <p:cNvSpPr/>
            <p:nvPr/>
          </p:nvSpPr>
          <p:spPr>
            <a:xfrm rot="1800050">
              <a:off x="8039083" y="4262243"/>
              <a:ext cx="68300" cy="53251"/>
            </a:xfrm>
            <a:custGeom>
              <a:avLst/>
              <a:gdLst/>
              <a:ahLst/>
              <a:cxnLst/>
              <a:rect l="l" t="t" r="r" b="b"/>
              <a:pathLst>
                <a:path w="177" h="138" extrusionOk="0">
                  <a:moveTo>
                    <a:pt x="154" y="114"/>
                  </a:moveTo>
                  <a:cubicBezTo>
                    <a:pt x="168" y="100"/>
                    <a:pt x="178" y="81"/>
                    <a:pt x="177" y="61"/>
                  </a:cubicBezTo>
                  <a:cubicBezTo>
                    <a:pt x="175" y="28"/>
                    <a:pt x="142" y="3"/>
                    <a:pt x="109" y="0"/>
                  </a:cubicBezTo>
                  <a:cubicBezTo>
                    <a:pt x="76" y="-1"/>
                    <a:pt x="44" y="16"/>
                    <a:pt x="20" y="39"/>
                  </a:cubicBezTo>
                  <a:cubicBezTo>
                    <a:pt x="11" y="48"/>
                    <a:pt x="2" y="59"/>
                    <a:pt x="0" y="72"/>
                  </a:cubicBezTo>
                  <a:cubicBezTo>
                    <a:pt x="36" y="98"/>
                    <a:pt x="76" y="120"/>
                    <a:pt x="120" y="138"/>
                  </a:cubicBezTo>
                  <a:cubicBezTo>
                    <a:pt x="133" y="131"/>
                    <a:pt x="145" y="124"/>
                    <a:pt x="154" y="1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675" rIns="90000" bIns="46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31"/>
            <p:cNvSpPr/>
            <p:nvPr/>
          </p:nvSpPr>
          <p:spPr>
            <a:xfrm rot="1800050">
              <a:off x="8085361" y="4149156"/>
              <a:ext cx="58653" cy="73316"/>
            </a:xfrm>
            <a:custGeom>
              <a:avLst/>
              <a:gdLst/>
              <a:ahLst/>
              <a:cxnLst/>
              <a:rect l="l" t="t" r="r" b="b"/>
              <a:pathLst>
                <a:path w="152" h="190" extrusionOk="0">
                  <a:moveTo>
                    <a:pt x="0" y="175"/>
                  </a:moveTo>
                  <a:cubicBezTo>
                    <a:pt x="40" y="202"/>
                    <a:pt x="98" y="192"/>
                    <a:pt x="130" y="157"/>
                  </a:cubicBezTo>
                  <a:cubicBezTo>
                    <a:pt x="140" y="147"/>
                    <a:pt x="148" y="134"/>
                    <a:pt x="151" y="121"/>
                  </a:cubicBezTo>
                  <a:cubicBezTo>
                    <a:pt x="154" y="108"/>
                    <a:pt x="152" y="94"/>
                    <a:pt x="148" y="82"/>
                  </a:cubicBezTo>
                  <a:cubicBezTo>
                    <a:pt x="135" y="39"/>
                    <a:pt x="95" y="5"/>
                    <a:pt x="50" y="0"/>
                  </a:cubicBezTo>
                  <a:lnTo>
                    <a:pt x="0" y="17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23400" rIns="90000" bIns="234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31"/>
            <p:cNvSpPr/>
            <p:nvPr/>
          </p:nvSpPr>
          <p:spPr>
            <a:xfrm rot="1800050">
              <a:off x="8284539" y="4119702"/>
              <a:ext cx="56338" cy="40517"/>
            </a:xfrm>
            <a:custGeom>
              <a:avLst/>
              <a:gdLst/>
              <a:ahLst/>
              <a:cxnLst/>
              <a:rect l="l" t="t" r="r" b="b"/>
              <a:pathLst>
                <a:path w="146" h="105" extrusionOk="0">
                  <a:moveTo>
                    <a:pt x="3" y="31"/>
                  </a:moveTo>
                  <a:cubicBezTo>
                    <a:pt x="0" y="39"/>
                    <a:pt x="-5" y="74"/>
                    <a:pt x="24" y="94"/>
                  </a:cubicBezTo>
                  <a:cubicBezTo>
                    <a:pt x="34" y="101"/>
                    <a:pt x="48" y="104"/>
                    <a:pt x="61" y="105"/>
                  </a:cubicBezTo>
                  <a:cubicBezTo>
                    <a:pt x="84" y="106"/>
                    <a:pt x="106" y="100"/>
                    <a:pt x="124" y="85"/>
                  </a:cubicBezTo>
                  <a:cubicBezTo>
                    <a:pt x="137" y="74"/>
                    <a:pt x="146" y="57"/>
                    <a:pt x="146" y="39"/>
                  </a:cubicBezTo>
                  <a:cubicBezTo>
                    <a:pt x="107" y="22"/>
                    <a:pt x="65" y="9"/>
                    <a:pt x="20" y="0"/>
                  </a:cubicBezTo>
                  <a:cubicBezTo>
                    <a:pt x="20" y="1"/>
                    <a:pt x="19" y="1"/>
                    <a:pt x="19" y="2"/>
                  </a:cubicBezTo>
                  <a:cubicBezTo>
                    <a:pt x="12" y="10"/>
                    <a:pt x="7" y="21"/>
                    <a:pt x="3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31"/>
            <p:cNvSpPr/>
            <p:nvPr/>
          </p:nvSpPr>
          <p:spPr>
            <a:xfrm rot="1800050">
              <a:off x="8337487" y="4223871"/>
              <a:ext cx="50936" cy="50164"/>
            </a:xfrm>
            <a:custGeom>
              <a:avLst/>
              <a:gdLst/>
              <a:ahLst/>
              <a:cxnLst/>
              <a:rect l="l" t="t" r="r" b="b"/>
              <a:pathLst>
                <a:path w="132" h="130" extrusionOk="0">
                  <a:moveTo>
                    <a:pt x="4" y="54"/>
                  </a:moveTo>
                  <a:cubicBezTo>
                    <a:pt x="1" y="61"/>
                    <a:pt x="-1" y="69"/>
                    <a:pt x="0" y="77"/>
                  </a:cubicBezTo>
                  <a:cubicBezTo>
                    <a:pt x="1" y="84"/>
                    <a:pt x="6" y="90"/>
                    <a:pt x="11" y="96"/>
                  </a:cubicBezTo>
                  <a:cubicBezTo>
                    <a:pt x="24" y="112"/>
                    <a:pt x="43" y="125"/>
                    <a:pt x="64" y="129"/>
                  </a:cubicBezTo>
                  <a:cubicBezTo>
                    <a:pt x="85" y="133"/>
                    <a:pt x="108" y="128"/>
                    <a:pt x="123" y="113"/>
                  </a:cubicBezTo>
                  <a:cubicBezTo>
                    <a:pt x="127" y="109"/>
                    <a:pt x="130" y="106"/>
                    <a:pt x="132" y="101"/>
                  </a:cubicBezTo>
                  <a:cubicBezTo>
                    <a:pt x="115" y="65"/>
                    <a:pt x="92" y="31"/>
                    <a:pt x="64" y="0"/>
                  </a:cubicBezTo>
                  <a:cubicBezTo>
                    <a:pt x="37" y="8"/>
                    <a:pt x="14" y="28"/>
                    <a:pt x="4" y="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1800" rIns="90000" bIns="18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31"/>
            <p:cNvSpPr/>
            <p:nvPr/>
          </p:nvSpPr>
          <p:spPr>
            <a:xfrm rot="1800050">
              <a:off x="8188500" y="4058392"/>
              <a:ext cx="36272" cy="16593"/>
            </a:xfrm>
            <a:custGeom>
              <a:avLst/>
              <a:gdLst/>
              <a:ahLst/>
              <a:cxnLst/>
              <a:rect l="l" t="t" r="r" b="b"/>
              <a:pathLst>
                <a:path w="94" h="43" extrusionOk="0">
                  <a:moveTo>
                    <a:pt x="21" y="41"/>
                  </a:moveTo>
                  <a:cubicBezTo>
                    <a:pt x="46" y="47"/>
                    <a:pt x="83" y="34"/>
                    <a:pt x="94" y="0"/>
                  </a:cubicBezTo>
                  <a:cubicBezTo>
                    <a:pt x="61" y="7"/>
                    <a:pt x="29" y="18"/>
                    <a:pt x="0" y="31"/>
                  </a:cubicBezTo>
                  <a:cubicBezTo>
                    <a:pt x="5" y="37"/>
                    <a:pt x="13" y="40"/>
                    <a:pt x="21" y="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31"/>
            <p:cNvSpPr/>
            <p:nvPr/>
          </p:nvSpPr>
          <p:spPr>
            <a:xfrm rot="1800050">
              <a:off x="8146097" y="4266107"/>
              <a:ext cx="62126" cy="59039"/>
            </a:xfrm>
            <a:custGeom>
              <a:avLst/>
              <a:gdLst/>
              <a:ahLst/>
              <a:cxnLst/>
              <a:rect l="l" t="t" r="r" b="b"/>
              <a:pathLst>
                <a:path w="161" h="153" extrusionOk="0">
                  <a:moveTo>
                    <a:pt x="44" y="9"/>
                  </a:moveTo>
                  <a:cubicBezTo>
                    <a:pt x="22" y="24"/>
                    <a:pt x="6" y="48"/>
                    <a:pt x="1" y="74"/>
                  </a:cubicBezTo>
                  <a:cubicBezTo>
                    <a:pt x="0" y="85"/>
                    <a:pt x="-1" y="96"/>
                    <a:pt x="3" y="105"/>
                  </a:cubicBezTo>
                  <a:cubicBezTo>
                    <a:pt x="8" y="118"/>
                    <a:pt x="19" y="128"/>
                    <a:pt x="31" y="136"/>
                  </a:cubicBezTo>
                  <a:cubicBezTo>
                    <a:pt x="52" y="149"/>
                    <a:pt x="76" y="157"/>
                    <a:pt x="100" y="150"/>
                  </a:cubicBezTo>
                  <a:cubicBezTo>
                    <a:pt x="116" y="146"/>
                    <a:pt x="129" y="136"/>
                    <a:pt x="140" y="124"/>
                  </a:cubicBezTo>
                  <a:cubicBezTo>
                    <a:pt x="149" y="116"/>
                    <a:pt x="157" y="107"/>
                    <a:pt x="160" y="95"/>
                  </a:cubicBezTo>
                  <a:cubicBezTo>
                    <a:pt x="166" y="73"/>
                    <a:pt x="151" y="50"/>
                    <a:pt x="137" y="32"/>
                  </a:cubicBezTo>
                  <a:cubicBezTo>
                    <a:pt x="108" y="-4"/>
                    <a:pt x="66" y="-6"/>
                    <a:pt x="44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10075" rIns="90000" bIns="100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31"/>
            <p:cNvSpPr/>
            <p:nvPr/>
          </p:nvSpPr>
          <p:spPr>
            <a:xfrm rot="1800050">
              <a:off x="8181924" y="4116873"/>
              <a:ext cx="59425" cy="61354"/>
            </a:xfrm>
            <a:custGeom>
              <a:avLst/>
              <a:gdLst/>
              <a:ahLst/>
              <a:cxnLst/>
              <a:rect l="l" t="t" r="r" b="b"/>
              <a:pathLst>
                <a:path w="154" h="159" extrusionOk="0">
                  <a:moveTo>
                    <a:pt x="14" y="40"/>
                  </a:moveTo>
                  <a:cubicBezTo>
                    <a:pt x="3" y="57"/>
                    <a:pt x="-3" y="79"/>
                    <a:pt x="3" y="99"/>
                  </a:cubicBezTo>
                  <a:cubicBezTo>
                    <a:pt x="11" y="126"/>
                    <a:pt x="39" y="142"/>
                    <a:pt x="66" y="152"/>
                  </a:cubicBezTo>
                  <a:cubicBezTo>
                    <a:pt x="82" y="158"/>
                    <a:pt x="100" y="163"/>
                    <a:pt x="116" y="157"/>
                  </a:cubicBezTo>
                  <a:cubicBezTo>
                    <a:pt x="124" y="154"/>
                    <a:pt x="130" y="149"/>
                    <a:pt x="136" y="143"/>
                  </a:cubicBezTo>
                  <a:cubicBezTo>
                    <a:pt x="150" y="127"/>
                    <a:pt x="158" y="104"/>
                    <a:pt x="152" y="84"/>
                  </a:cubicBezTo>
                  <a:cubicBezTo>
                    <a:pt x="145" y="53"/>
                    <a:pt x="127" y="2"/>
                    <a:pt x="96" y="0"/>
                  </a:cubicBezTo>
                  <a:cubicBezTo>
                    <a:pt x="64" y="-3"/>
                    <a:pt x="32" y="14"/>
                    <a:pt x="14" y="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12225" rIns="90000" bIns="122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31"/>
            <p:cNvSpPr/>
            <p:nvPr/>
          </p:nvSpPr>
          <p:spPr>
            <a:xfrm rot="1800050">
              <a:off x="8247891" y="4195617"/>
              <a:ext cx="61354" cy="55566"/>
            </a:xfrm>
            <a:custGeom>
              <a:avLst/>
              <a:gdLst/>
              <a:ahLst/>
              <a:cxnLst/>
              <a:rect l="l" t="t" r="r" b="b"/>
              <a:pathLst>
                <a:path w="159" h="144" extrusionOk="0">
                  <a:moveTo>
                    <a:pt x="0" y="72"/>
                  </a:moveTo>
                  <a:cubicBezTo>
                    <a:pt x="-1" y="101"/>
                    <a:pt x="18" y="129"/>
                    <a:pt x="47" y="138"/>
                  </a:cubicBezTo>
                  <a:cubicBezTo>
                    <a:pt x="56" y="141"/>
                    <a:pt x="66" y="142"/>
                    <a:pt x="77" y="143"/>
                  </a:cubicBezTo>
                  <a:cubicBezTo>
                    <a:pt x="90" y="144"/>
                    <a:pt x="104" y="145"/>
                    <a:pt x="117" y="142"/>
                  </a:cubicBezTo>
                  <a:cubicBezTo>
                    <a:pt x="131" y="139"/>
                    <a:pt x="144" y="131"/>
                    <a:pt x="151" y="119"/>
                  </a:cubicBezTo>
                  <a:cubicBezTo>
                    <a:pt x="160" y="102"/>
                    <a:pt x="185" y="-20"/>
                    <a:pt x="52" y="2"/>
                  </a:cubicBezTo>
                  <a:cubicBezTo>
                    <a:pt x="21" y="7"/>
                    <a:pt x="1" y="43"/>
                    <a:pt x="0" y="7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6825" rIns="90000" bIns="68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31"/>
            <p:cNvSpPr/>
            <p:nvPr/>
          </p:nvSpPr>
          <p:spPr>
            <a:xfrm rot="1800050">
              <a:off x="8018115" y="4027120"/>
              <a:ext cx="118850" cy="213003"/>
            </a:xfrm>
            <a:custGeom>
              <a:avLst/>
              <a:gdLst/>
              <a:ahLst/>
              <a:cxnLst/>
              <a:rect l="l" t="t" r="r" b="b"/>
              <a:pathLst>
                <a:path w="308" h="552" extrusionOk="0">
                  <a:moveTo>
                    <a:pt x="106" y="147"/>
                  </a:moveTo>
                  <a:cubicBezTo>
                    <a:pt x="91" y="148"/>
                    <a:pt x="75" y="152"/>
                    <a:pt x="60" y="160"/>
                  </a:cubicBezTo>
                  <a:cubicBezTo>
                    <a:pt x="5" y="190"/>
                    <a:pt x="-16" y="260"/>
                    <a:pt x="14" y="316"/>
                  </a:cubicBezTo>
                  <a:cubicBezTo>
                    <a:pt x="27" y="340"/>
                    <a:pt x="47" y="357"/>
                    <a:pt x="69" y="367"/>
                  </a:cubicBezTo>
                  <a:cubicBezTo>
                    <a:pt x="85" y="433"/>
                    <a:pt x="122" y="496"/>
                    <a:pt x="170" y="552"/>
                  </a:cubicBezTo>
                  <a:cubicBezTo>
                    <a:pt x="231" y="498"/>
                    <a:pt x="280" y="410"/>
                    <a:pt x="299" y="304"/>
                  </a:cubicBezTo>
                  <a:cubicBezTo>
                    <a:pt x="321" y="185"/>
                    <a:pt x="300" y="73"/>
                    <a:pt x="250" y="0"/>
                  </a:cubicBezTo>
                  <a:cubicBezTo>
                    <a:pt x="193" y="37"/>
                    <a:pt x="141" y="88"/>
                    <a:pt x="106" y="1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31"/>
            <p:cNvSpPr/>
            <p:nvPr/>
          </p:nvSpPr>
          <p:spPr>
            <a:xfrm rot="1800050">
              <a:off x="8043433" y="4003225"/>
              <a:ext cx="47463" cy="73702"/>
            </a:xfrm>
            <a:custGeom>
              <a:avLst/>
              <a:gdLst/>
              <a:ahLst/>
              <a:cxnLst/>
              <a:rect l="l" t="t" r="r" b="b"/>
              <a:pathLst>
                <a:path w="123" h="191" extrusionOk="0">
                  <a:moveTo>
                    <a:pt x="46" y="21"/>
                  </a:moveTo>
                  <a:cubicBezTo>
                    <a:pt x="43" y="17"/>
                    <a:pt x="35" y="19"/>
                    <a:pt x="33" y="22"/>
                  </a:cubicBezTo>
                  <a:cubicBezTo>
                    <a:pt x="12" y="65"/>
                    <a:pt x="90" y="149"/>
                    <a:pt x="121" y="179"/>
                  </a:cubicBezTo>
                  <a:cubicBezTo>
                    <a:pt x="126" y="183"/>
                    <a:pt x="121" y="193"/>
                    <a:pt x="114" y="190"/>
                  </a:cubicBezTo>
                  <a:cubicBezTo>
                    <a:pt x="57" y="173"/>
                    <a:pt x="-42" y="59"/>
                    <a:pt x="20" y="4"/>
                  </a:cubicBezTo>
                  <a:cubicBezTo>
                    <a:pt x="34" y="-4"/>
                    <a:pt x="55" y="0"/>
                    <a:pt x="59" y="17"/>
                  </a:cubicBezTo>
                  <a:cubicBezTo>
                    <a:pt x="59" y="25"/>
                    <a:pt x="50" y="26"/>
                    <a:pt x="46" y="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23750" rIns="90000" bIns="237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31"/>
            <p:cNvSpPr/>
            <p:nvPr/>
          </p:nvSpPr>
          <p:spPr>
            <a:xfrm rot="1800050">
              <a:off x="7949880" y="4086407"/>
              <a:ext cx="75246" cy="44376"/>
            </a:xfrm>
            <a:custGeom>
              <a:avLst/>
              <a:gdLst/>
              <a:ahLst/>
              <a:cxnLst/>
              <a:rect l="l" t="t" r="r" b="b"/>
              <a:pathLst>
                <a:path w="195" h="115" extrusionOk="0">
                  <a:moveTo>
                    <a:pt x="41" y="110"/>
                  </a:moveTo>
                  <a:cubicBezTo>
                    <a:pt x="27" y="122"/>
                    <a:pt x="8" y="112"/>
                    <a:pt x="2" y="96"/>
                  </a:cubicBezTo>
                  <a:cubicBezTo>
                    <a:pt x="-3" y="81"/>
                    <a:pt x="3" y="67"/>
                    <a:pt x="9" y="56"/>
                  </a:cubicBezTo>
                  <a:cubicBezTo>
                    <a:pt x="45" y="5"/>
                    <a:pt x="134" y="-10"/>
                    <a:pt x="191" y="6"/>
                  </a:cubicBezTo>
                  <a:cubicBezTo>
                    <a:pt x="194" y="7"/>
                    <a:pt x="196" y="11"/>
                    <a:pt x="195" y="14"/>
                  </a:cubicBezTo>
                  <a:cubicBezTo>
                    <a:pt x="194" y="17"/>
                    <a:pt x="191" y="19"/>
                    <a:pt x="189" y="19"/>
                  </a:cubicBezTo>
                  <a:cubicBezTo>
                    <a:pt x="150" y="22"/>
                    <a:pt x="112" y="33"/>
                    <a:pt x="76" y="46"/>
                  </a:cubicBezTo>
                  <a:cubicBezTo>
                    <a:pt x="58" y="52"/>
                    <a:pt x="13" y="76"/>
                    <a:pt x="27" y="97"/>
                  </a:cubicBezTo>
                  <a:cubicBezTo>
                    <a:pt x="30" y="100"/>
                    <a:pt x="32" y="100"/>
                    <a:pt x="35" y="99"/>
                  </a:cubicBezTo>
                  <a:cubicBezTo>
                    <a:pt x="41" y="98"/>
                    <a:pt x="45" y="106"/>
                    <a:pt x="41" y="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31"/>
            <p:cNvSpPr/>
            <p:nvPr/>
          </p:nvSpPr>
          <p:spPr>
            <a:xfrm rot="1800050">
              <a:off x="8542051" y="3790440"/>
              <a:ext cx="134285" cy="108817"/>
            </a:xfrm>
            <a:custGeom>
              <a:avLst/>
              <a:gdLst/>
              <a:ahLst/>
              <a:cxnLst/>
              <a:rect l="l" t="t" r="r" b="b"/>
              <a:pathLst>
                <a:path w="348" h="282" extrusionOk="0">
                  <a:moveTo>
                    <a:pt x="0" y="265"/>
                  </a:moveTo>
                  <a:cubicBezTo>
                    <a:pt x="32" y="247"/>
                    <a:pt x="63" y="229"/>
                    <a:pt x="93" y="210"/>
                  </a:cubicBezTo>
                  <a:cubicBezTo>
                    <a:pt x="123" y="191"/>
                    <a:pt x="153" y="171"/>
                    <a:pt x="180" y="149"/>
                  </a:cubicBezTo>
                  <a:cubicBezTo>
                    <a:pt x="208" y="127"/>
                    <a:pt x="234" y="104"/>
                    <a:pt x="259" y="79"/>
                  </a:cubicBezTo>
                  <a:cubicBezTo>
                    <a:pt x="285" y="53"/>
                    <a:pt x="308" y="27"/>
                    <a:pt x="333" y="0"/>
                  </a:cubicBezTo>
                  <a:lnTo>
                    <a:pt x="348" y="9"/>
                  </a:lnTo>
                  <a:cubicBezTo>
                    <a:pt x="333" y="44"/>
                    <a:pt x="313" y="76"/>
                    <a:pt x="290" y="106"/>
                  </a:cubicBezTo>
                  <a:cubicBezTo>
                    <a:pt x="266" y="135"/>
                    <a:pt x="239" y="162"/>
                    <a:pt x="209" y="186"/>
                  </a:cubicBezTo>
                  <a:cubicBezTo>
                    <a:pt x="179" y="209"/>
                    <a:pt x="147" y="229"/>
                    <a:pt x="113" y="246"/>
                  </a:cubicBezTo>
                  <a:cubicBezTo>
                    <a:pt x="79" y="262"/>
                    <a:pt x="43" y="275"/>
                    <a:pt x="6" y="282"/>
                  </a:cubicBezTo>
                  <a:lnTo>
                    <a:pt x="0" y="265"/>
                  </a:ln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31"/>
            <p:cNvSpPr/>
            <p:nvPr/>
          </p:nvSpPr>
          <p:spPr>
            <a:xfrm rot="1800050">
              <a:off x="8115702" y="3771203"/>
              <a:ext cx="260852" cy="202585"/>
            </a:xfrm>
            <a:custGeom>
              <a:avLst/>
              <a:gdLst/>
              <a:ahLst/>
              <a:cxnLst/>
              <a:rect l="l" t="t" r="r" b="b"/>
              <a:pathLst>
                <a:path w="676" h="525" extrusionOk="0">
                  <a:moveTo>
                    <a:pt x="495" y="170"/>
                  </a:moveTo>
                  <a:cubicBezTo>
                    <a:pt x="507" y="127"/>
                    <a:pt x="497" y="80"/>
                    <a:pt x="466" y="44"/>
                  </a:cubicBezTo>
                  <a:cubicBezTo>
                    <a:pt x="416" y="-11"/>
                    <a:pt x="331" y="-15"/>
                    <a:pt x="276" y="34"/>
                  </a:cubicBezTo>
                  <a:cubicBezTo>
                    <a:pt x="263" y="46"/>
                    <a:pt x="252" y="61"/>
                    <a:pt x="245" y="77"/>
                  </a:cubicBezTo>
                  <a:cubicBezTo>
                    <a:pt x="242" y="72"/>
                    <a:pt x="238" y="67"/>
                    <a:pt x="235" y="62"/>
                  </a:cubicBezTo>
                  <a:cubicBezTo>
                    <a:pt x="185" y="7"/>
                    <a:pt x="100" y="3"/>
                    <a:pt x="45" y="52"/>
                  </a:cubicBezTo>
                  <a:cubicBezTo>
                    <a:pt x="-10" y="101"/>
                    <a:pt x="-15" y="186"/>
                    <a:pt x="35" y="241"/>
                  </a:cubicBezTo>
                  <a:cubicBezTo>
                    <a:pt x="45" y="253"/>
                    <a:pt x="58" y="262"/>
                    <a:pt x="71" y="270"/>
                  </a:cubicBezTo>
                  <a:cubicBezTo>
                    <a:pt x="37" y="319"/>
                    <a:pt x="39" y="388"/>
                    <a:pt x="81" y="435"/>
                  </a:cubicBezTo>
                  <a:cubicBezTo>
                    <a:pt x="131" y="490"/>
                    <a:pt x="215" y="495"/>
                    <a:pt x="271" y="445"/>
                  </a:cubicBezTo>
                  <a:cubicBezTo>
                    <a:pt x="275" y="441"/>
                    <a:pt x="279" y="436"/>
                    <a:pt x="284" y="431"/>
                  </a:cubicBezTo>
                  <a:cubicBezTo>
                    <a:pt x="289" y="449"/>
                    <a:pt x="298" y="466"/>
                    <a:pt x="311" y="481"/>
                  </a:cubicBezTo>
                  <a:cubicBezTo>
                    <a:pt x="361" y="536"/>
                    <a:pt x="446" y="540"/>
                    <a:pt x="501" y="491"/>
                  </a:cubicBezTo>
                  <a:cubicBezTo>
                    <a:pt x="520" y="474"/>
                    <a:pt x="532" y="452"/>
                    <a:pt x="539" y="429"/>
                  </a:cubicBezTo>
                  <a:cubicBezTo>
                    <a:pt x="572" y="430"/>
                    <a:pt x="605" y="419"/>
                    <a:pt x="631" y="395"/>
                  </a:cubicBezTo>
                  <a:cubicBezTo>
                    <a:pt x="686" y="346"/>
                    <a:pt x="691" y="261"/>
                    <a:pt x="641" y="206"/>
                  </a:cubicBezTo>
                  <a:cubicBezTo>
                    <a:pt x="603" y="164"/>
                    <a:pt x="545" y="151"/>
                    <a:pt x="495" y="170"/>
                  </a:cubicBez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69" name="Google Shape;769;p31"/>
          <p:cNvGrpSpPr/>
          <p:nvPr/>
        </p:nvGrpSpPr>
        <p:grpSpPr>
          <a:xfrm rot="-1759836">
            <a:off x="6132784" y="921126"/>
            <a:ext cx="315393" cy="315393"/>
            <a:chOff x="2144880" y="2493360"/>
            <a:chExt cx="315360" cy="315360"/>
          </a:xfrm>
        </p:grpSpPr>
        <p:sp>
          <p:nvSpPr>
            <p:cNvPr id="770" name="Google Shape;770;p31"/>
            <p:cNvSpPr/>
            <p:nvPr/>
          </p:nvSpPr>
          <p:spPr>
            <a:xfrm>
              <a:off x="2144880" y="2493360"/>
              <a:ext cx="315360" cy="315360"/>
            </a:xfrm>
            <a:custGeom>
              <a:avLst/>
              <a:gdLst/>
              <a:ahLst/>
              <a:cxnLst/>
              <a:rect l="l" t="t" r="r" b="b"/>
              <a:pathLst>
                <a:path w="876" h="876" extrusionOk="0">
                  <a:moveTo>
                    <a:pt x="767" y="137"/>
                  </a:moveTo>
                  <a:cubicBezTo>
                    <a:pt x="727" y="93"/>
                    <a:pt x="620" y="126"/>
                    <a:pt x="530" y="211"/>
                  </a:cubicBezTo>
                  <a:cubicBezTo>
                    <a:pt x="523" y="217"/>
                    <a:pt x="516" y="223"/>
                    <a:pt x="510" y="230"/>
                  </a:cubicBezTo>
                  <a:cubicBezTo>
                    <a:pt x="509" y="221"/>
                    <a:pt x="508" y="212"/>
                    <a:pt x="506" y="203"/>
                  </a:cubicBezTo>
                  <a:cubicBezTo>
                    <a:pt x="484" y="81"/>
                    <a:pt x="419" y="-10"/>
                    <a:pt x="360" y="1"/>
                  </a:cubicBezTo>
                  <a:cubicBezTo>
                    <a:pt x="301" y="12"/>
                    <a:pt x="271" y="119"/>
                    <a:pt x="293" y="241"/>
                  </a:cubicBezTo>
                  <a:cubicBezTo>
                    <a:pt x="297" y="265"/>
                    <a:pt x="304" y="287"/>
                    <a:pt x="310" y="308"/>
                  </a:cubicBezTo>
                  <a:cubicBezTo>
                    <a:pt x="290" y="300"/>
                    <a:pt x="268" y="293"/>
                    <a:pt x="244" y="288"/>
                  </a:cubicBezTo>
                  <a:cubicBezTo>
                    <a:pt x="123" y="260"/>
                    <a:pt x="15" y="285"/>
                    <a:pt x="2" y="344"/>
                  </a:cubicBezTo>
                  <a:cubicBezTo>
                    <a:pt x="-12" y="402"/>
                    <a:pt x="75" y="471"/>
                    <a:pt x="196" y="499"/>
                  </a:cubicBezTo>
                  <a:cubicBezTo>
                    <a:pt x="206" y="501"/>
                    <a:pt x="215" y="503"/>
                    <a:pt x="224" y="504"/>
                  </a:cubicBezTo>
                  <a:cubicBezTo>
                    <a:pt x="217" y="510"/>
                    <a:pt x="210" y="516"/>
                    <a:pt x="203" y="523"/>
                  </a:cubicBezTo>
                  <a:cubicBezTo>
                    <a:pt x="115" y="609"/>
                    <a:pt x="77" y="715"/>
                    <a:pt x="119" y="757"/>
                  </a:cubicBezTo>
                  <a:cubicBezTo>
                    <a:pt x="161" y="800"/>
                    <a:pt x="266" y="764"/>
                    <a:pt x="355" y="677"/>
                  </a:cubicBezTo>
                  <a:cubicBezTo>
                    <a:pt x="366" y="666"/>
                    <a:pt x="377" y="654"/>
                    <a:pt x="387" y="642"/>
                  </a:cubicBezTo>
                  <a:cubicBezTo>
                    <a:pt x="390" y="658"/>
                    <a:pt x="393" y="673"/>
                    <a:pt x="398" y="689"/>
                  </a:cubicBezTo>
                  <a:cubicBezTo>
                    <a:pt x="432" y="808"/>
                    <a:pt x="507" y="891"/>
                    <a:pt x="564" y="874"/>
                  </a:cubicBezTo>
                  <a:cubicBezTo>
                    <a:pt x="622" y="857"/>
                    <a:pt x="640" y="747"/>
                    <a:pt x="605" y="628"/>
                  </a:cubicBezTo>
                  <a:cubicBezTo>
                    <a:pt x="602" y="616"/>
                    <a:pt x="597" y="603"/>
                    <a:pt x="593" y="591"/>
                  </a:cubicBezTo>
                  <a:cubicBezTo>
                    <a:pt x="605" y="596"/>
                    <a:pt x="618" y="599"/>
                    <a:pt x="631" y="602"/>
                  </a:cubicBezTo>
                  <a:cubicBezTo>
                    <a:pt x="751" y="633"/>
                    <a:pt x="860" y="610"/>
                    <a:pt x="875" y="552"/>
                  </a:cubicBezTo>
                  <a:cubicBezTo>
                    <a:pt x="889" y="494"/>
                    <a:pt x="803" y="423"/>
                    <a:pt x="683" y="393"/>
                  </a:cubicBezTo>
                  <a:cubicBezTo>
                    <a:pt x="674" y="390"/>
                    <a:pt x="665" y="389"/>
                    <a:pt x="656" y="387"/>
                  </a:cubicBezTo>
                  <a:cubicBezTo>
                    <a:pt x="663" y="381"/>
                    <a:pt x="670" y="375"/>
                    <a:pt x="677" y="369"/>
                  </a:cubicBezTo>
                  <a:cubicBezTo>
                    <a:pt x="768" y="284"/>
                    <a:pt x="808" y="180"/>
                    <a:pt x="767" y="137"/>
                  </a:cubicBezTo>
                  <a:close/>
                </a:path>
              </a:pathLst>
            </a:custGeom>
            <a:solidFill>
              <a:srgbClr val="FAB300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Google Shape;771;p31"/>
            <p:cNvSpPr/>
            <p:nvPr/>
          </p:nvSpPr>
          <p:spPr>
            <a:xfrm>
              <a:off x="2270880" y="2620800"/>
              <a:ext cx="64080" cy="64080"/>
            </a:xfrm>
            <a:custGeom>
              <a:avLst/>
              <a:gdLst/>
              <a:ahLst/>
              <a:cxnLst/>
              <a:rect l="l" t="t" r="r" b="b"/>
              <a:pathLst>
                <a:path w="178" h="178" extrusionOk="0">
                  <a:moveTo>
                    <a:pt x="162" y="38"/>
                  </a:moveTo>
                  <a:cubicBezTo>
                    <a:pt x="191" y="78"/>
                    <a:pt x="181" y="133"/>
                    <a:pt x="141" y="162"/>
                  </a:cubicBezTo>
                  <a:cubicBezTo>
                    <a:pt x="100" y="190"/>
                    <a:pt x="45" y="180"/>
                    <a:pt x="16" y="140"/>
                  </a:cubicBezTo>
                  <a:cubicBezTo>
                    <a:pt x="-12" y="100"/>
                    <a:pt x="-2" y="44"/>
                    <a:pt x="38" y="16"/>
                  </a:cubicBezTo>
                  <a:cubicBezTo>
                    <a:pt x="78" y="-13"/>
                    <a:pt x="134" y="-3"/>
                    <a:pt x="162" y="38"/>
                  </a:cubicBezTo>
                  <a:close/>
                </a:path>
              </a:pathLst>
            </a:custGeom>
            <a:solidFill>
              <a:srgbClr val="E68213"/>
            </a:solidFill>
            <a:ln>
              <a:noFill/>
            </a:ln>
          </p:spPr>
          <p:txBody>
            <a:bodyPr spcFirstLastPara="1" wrap="square" lIns="90000" tIns="19075" rIns="90000" bIns="190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F734EEE-8B64-48C2-A605-D2D1ED21E6B5}"/>
              </a:ext>
            </a:extLst>
          </p:cNvPr>
          <p:cNvSpPr txBox="1"/>
          <p:nvPr/>
        </p:nvSpPr>
        <p:spPr>
          <a:xfrm>
            <a:off x="8610942" y="4711508"/>
            <a:ext cx="326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</a:t>
            </a:r>
            <a:endParaRPr lang="en-US" sz="1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6FDC6C-2438-4467-978C-23C387244A00}"/>
              </a:ext>
            </a:extLst>
          </p:cNvPr>
          <p:cNvSpPr txBox="1"/>
          <p:nvPr/>
        </p:nvSpPr>
        <p:spPr>
          <a:xfrm>
            <a:off x="1138406" y="697479"/>
            <a:ext cx="6895637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Berlin Sans FB Demi" panose="020E0802020502020306" pitchFamily="34" charset="0"/>
              </a:rPr>
              <a:t>Experiential and Service Learning (ESL) </a:t>
            </a:r>
            <a:r>
              <a:rPr lang="en-US" sz="4000" b="1" dirty="0">
                <a:solidFill>
                  <a:schemeClr val="bg1"/>
                </a:solidFill>
                <a:latin typeface="Berlin Sans FB Demi" panose="020E0802020502020306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domain for students admitted in 2025/26 and onwards</a:t>
            </a:r>
            <a:endParaRPr lang="en-HK" sz="4000" dirty="0">
              <a:solidFill>
                <a:schemeClr val="bg1"/>
              </a:solidFill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61E74CD2-2335-4996-9B67-A6C3F46DC8D1}"/>
              </a:ext>
            </a:extLst>
          </p:cNvPr>
          <p:cNvSpPr/>
          <p:nvPr/>
        </p:nvSpPr>
        <p:spPr>
          <a:xfrm>
            <a:off x="1506072" y="3430252"/>
            <a:ext cx="5780467" cy="83099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altLang="zh-TW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Dr. Theodore Lee</a:t>
            </a:r>
          </a:p>
          <a:p>
            <a:pPr algn="r"/>
            <a:r>
              <a:rPr lang="en-US" altLang="zh-TW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20 August 2024</a:t>
            </a:r>
          </a:p>
        </p:txBody>
      </p:sp>
      <p:pic>
        <p:nvPicPr>
          <p:cNvPr id="174" name="Picture 173">
            <a:extLst>
              <a:ext uri="{FF2B5EF4-FFF2-40B4-BE49-F238E27FC236}">
                <a16:creationId xmlns:a16="http://schemas.microsoft.com/office/drawing/2014/main" id="{D1A60169-8D16-49C3-BC6B-542EFBAFA8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884" y="10914"/>
            <a:ext cx="3491880" cy="7477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B0B7E5-AEED-43C5-9A93-96B6A2088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7030A0"/>
                </a:solidFill>
                <a:latin typeface="Berlin Sans FB Demi" panose="020E0802020502020306" pitchFamily="34" charset="0"/>
              </a:rPr>
              <a:t>Pilot arrangements of </a:t>
            </a:r>
            <a:br>
              <a:rPr lang="en-US" sz="3200" dirty="0">
                <a:solidFill>
                  <a:srgbClr val="7030A0"/>
                </a:solidFill>
                <a:latin typeface="Berlin Sans FB Demi" panose="020E0802020502020306" pitchFamily="34" charset="0"/>
              </a:rPr>
            </a:br>
            <a:r>
              <a:rPr lang="en-US" sz="3200" dirty="0">
                <a:solidFill>
                  <a:srgbClr val="C00000"/>
                </a:solidFill>
                <a:latin typeface="Berlin Sans FB Demi" panose="020E0802020502020306" pitchFamily="34" charset="0"/>
              </a:rPr>
              <a:t>CSLCs with GBA elements (3 cps) under the existing EL framework</a:t>
            </a:r>
            <a:br>
              <a:rPr lang="en-US" sz="3200" dirty="0">
                <a:solidFill>
                  <a:srgbClr val="C00000"/>
                </a:solidFill>
                <a:latin typeface="Berlin Sans FB Demi" panose="020E0802020502020306" pitchFamily="34" charset="0"/>
              </a:rPr>
            </a:br>
            <a:r>
              <a:rPr lang="en-US" sz="3200" dirty="0">
                <a:solidFill>
                  <a:srgbClr val="C00000"/>
                </a:solidFill>
                <a:latin typeface="Berlin Sans FB Demi" panose="020E0802020502020306" pitchFamily="34" charset="0"/>
              </a:rPr>
              <a:t>(for 2024/25 cohort and before)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F7DF6D-8233-4BD2-96E7-5A6677964611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10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45823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127E70-1A38-4B4D-A145-55A360013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339" y="276754"/>
            <a:ext cx="7717500" cy="499403"/>
          </a:xfrm>
        </p:spPr>
        <p:txBody>
          <a:bodyPr anchor="ctr"/>
          <a:lstStyle/>
          <a:p>
            <a:r>
              <a:rPr lang="en-US" sz="2400" dirty="0">
                <a:solidFill>
                  <a:srgbClr val="7030A0"/>
                </a:solidFill>
                <a:latin typeface="Berlin Sans FB Demi" panose="020E0802020502020306" pitchFamily="34" charset="0"/>
              </a:rPr>
              <a:t>Course structure of </a:t>
            </a:r>
            <a:r>
              <a:rPr lang="en-US" sz="2400" dirty="0">
                <a:solidFill>
                  <a:srgbClr val="C00000"/>
                </a:solidFill>
                <a:latin typeface="Berlin Sans FB Demi" panose="020E0802020502020306" pitchFamily="34" charset="0"/>
              </a:rPr>
              <a:t>CSLC with GBA elements</a:t>
            </a:r>
            <a:r>
              <a:rPr lang="en-US" sz="2400" dirty="0">
                <a:solidFill>
                  <a:srgbClr val="7030A0"/>
                </a:solidFill>
                <a:latin typeface="Berlin Sans FB Demi" panose="020E0802020502020306" pitchFamily="34" charset="0"/>
              </a:rPr>
              <a:t> (3 cps) </a:t>
            </a:r>
            <a:r>
              <a:rPr lang="en-US" sz="2400" dirty="0">
                <a:solidFill>
                  <a:srgbClr val="C00000"/>
                </a:solidFill>
                <a:latin typeface="Berlin Sans FB Demi" panose="020E0802020502020306" pitchFamily="34" charset="0"/>
              </a:rPr>
              <a:t>under</a:t>
            </a:r>
            <a:r>
              <a:rPr lang="en-US" sz="2400" dirty="0">
                <a:solidFill>
                  <a:srgbClr val="7030A0"/>
                </a:solidFill>
                <a:latin typeface="Berlin Sans FB Demi" panose="020E0802020502020306" pitchFamily="34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Berlin Sans FB Demi" panose="020E0802020502020306" pitchFamily="34" charset="0"/>
              </a:rPr>
              <a:t>the existing EL framework </a:t>
            </a:r>
            <a:r>
              <a:rPr lang="en-US" sz="2400" dirty="0">
                <a:solidFill>
                  <a:srgbClr val="7030A0"/>
                </a:solidFill>
                <a:latin typeface="Berlin Sans FB Demi" panose="020E0802020502020306" pitchFamily="34" charset="0"/>
              </a:rPr>
              <a:t>(as of 30 May 2024)</a:t>
            </a:r>
            <a:endParaRPr lang="en-US" sz="2400" b="1" dirty="0">
              <a:solidFill>
                <a:srgbClr val="7030A0"/>
              </a:solidFill>
              <a:latin typeface="Berlin Sans FB Demi" panose="020E0802020502020306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B8F3945-7A58-4BC8-8758-824B3BE71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853546"/>
              </p:ext>
            </p:extLst>
          </p:nvPr>
        </p:nvGraphicFramePr>
        <p:xfrm>
          <a:off x="240716" y="971209"/>
          <a:ext cx="8574747" cy="3850882"/>
        </p:xfrm>
        <a:graphic>
          <a:graphicData uri="http://schemas.openxmlformats.org/drawingml/2006/table">
            <a:tbl>
              <a:tblPr>
                <a:tableStyleId>{819F8FB6-15D5-444E-A53E-5F5CECC65BC0}</a:tableStyleId>
              </a:tblPr>
              <a:tblGrid>
                <a:gridCol w="1892944">
                  <a:extLst>
                    <a:ext uri="{9D8B030D-6E8A-4147-A177-3AD203B41FA5}">
                      <a16:colId xmlns:a16="http://schemas.microsoft.com/office/drawing/2014/main" val="360313624"/>
                    </a:ext>
                  </a:extLst>
                </a:gridCol>
                <a:gridCol w="6681803">
                  <a:extLst>
                    <a:ext uri="{9D8B030D-6E8A-4147-A177-3AD203B41FA5}">
                      <a16:colId xmlns:a16="http://schemas.microsoft.com/office/drawing/2014/main" val="2054192257"/>
                    </a:ext>
                  </a:extLst>
                </a:gridCol>
              </a:tblGrid>
              <a:tr h="650382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Cohort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3127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2000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Applicable for students admitted in 2024/25 cohort and before</a:t>
                      </a:r>
                      <a:endParaRPr lang="en-US" sz="2000" dirty="0"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91256"/>
                  </a:ext>
                </a:extLst>
              </a:tr>
              <a:tr h="714702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Credit-bearing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3127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GB" sz="2000" b="0" u="non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3-cp (39 contact hours)</a:t>
                      </a:r>
                      <a:endParaRPr lang="en-US" sz="2000" b="0" u="none" dirty="0">
                        <a:effectLst/>
                        <a:highlight>
                          <a:srgbClr val="FFFF00"/>
                        </a:highlight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10694"/>
                  </a:ext>
                </a:extLst>
              </a:tr>
              <a:tr h="2485798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Course components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3127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en-GB" sz="2000" b="0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Classroom/ lecture section(s) – between </a:t>
                      </a:r>
                      <a:r>
                        <a:rPr lang="en-GB" sz="2000" b="0" u="non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9-12 contact hours</a:t>
                      </a:r>
                      <a:endParaRPr lang="en-US" sz="2000" b="0" u="none" dirty="0">
                        <a:effectLst/>
                        <a:highlight>
                          <a:srgbClr val="FFFF00"/>
                        </a:highlight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en-GB" sz="2000" b="0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Out-of-classroom concrete experience (which must include direct service) – between </a:t>
                      </a:r>
                      <a:r>
                        <a:rPr lang="en-GB" sz="2000" b="0" u="non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27-36 experiential hours</a:t>
                      </a:r>
                      <a:r>
                        <a:rPr lang="en-GB" sz="2000" b="0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; and</a:t>
                      </a:r>
                      <a:endParaRPr lang="en-US" sz="2000" b="0" dirty="0"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en-GB" sz="2000" b="0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Reflection and group sharing session(s) – between </a:t>
                      </a:r>
                      <a:r>
                        <a:rPr lang="en-GB" sz="2000" b="0" u="non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6-9 contact hours</a:t>
                      </a:r>
                      <a:r>
                        <a:rPr lang="en-GB" sz="2000" b="0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effectLst/>
                        <a:highlight>
                          <a:srgbClr val="FFFF00"/>
                        </a:highlight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3389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A861A7-FECC-416E-ABD5-7D6E76BD13FB}"/>
              </a:ext>
            </a:extLst>
          </p:cNvPr>
          <p:cNvSpPr txBox="1"/>
          <p:nvPr/>
        </p:nvSpPr>
        <p:spPr>
          <a:xfrm>
            <a:off x="8859373" y="487477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11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63003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FDC72E-75B7-4150-A3A6-500CBA2E1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11" y="214240"/>
            <a:ext cx="8322729" cy="976479"/>
          </a:xfrm>
        </p:spPr>
        <p:txBody>
          <a:bodyPr/>
          <a:lstStyle/>
          <a:p>
            <a:r>
              <a:rPr lang="en-US" sz="2800" dirty="0">
                <a:solidFill>
                  <a:srgbClr val="7030A0"/>
                </a:solidFill>
                <a:latin typeface="Berlin Sans FB Demi" panose="020E0802020502020306" pitchFamily="34" charset="0"/>
              </a:rPr>
              <a:t>Pilot courses of </a:t>
            </a:r>
            <a:r>
              <a:rPr lang="en-US" sz="2800" dirty="0">
                <a:solidFill>
                  <a:srgbClr val="C00000"/>
                </a:solidFill>
                <a:latin typeface="Berlin Sans FB Demi" panose="020E0802020502020306" pitchFamily="34" charset="0"/>
              </a:rPr>
              <a:t>CSLCs with GBA elements </a:t>
            </a:r>
            <a:br>
              <a:rPr lang="en-US" sz="2800" dirty="0">
                <a:solidFill>
                  <a:srgbClr val="C00000"/>
                </a:solidFill>
                <a:latin typeface="Berlin Sans FB Demi" panose="020E0802020502020306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Berlin Sans FB Demi" panose="020E0802020502020306" pitchFamily="34" charset="0"/>
              </a:rPr>
              <a:t>(3 cps) under the existing EL framework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FAE83B7-92C9-4007-9154-2C1167452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751345"/>
              </p:ext>
            </p:extLst>
          </p:nvPr>
        </p:nvGraphicFramePr>
        <p:xfrm>
          <a:off x="341209" y="1733758"/>
          <a:ext cx="8512631" cy="2477230"/>
        </p:xfrm>
        <a:graphic>
          <a:graphicData uri="http://schemas.openxmlformats.org/drawingml/2006/table">
            <a:tbl>
              <a:tblPr firstRow="1" firstCol="1" bandRow="1">
                <a:tableStyleId>{819F8FB6-15D5-444E-A53E-5F5CECC65BC0}</a:tableStyleId>
              </a:tblPr>
              <a:tblGrid>
                <a:gridCol w="952125">
                  <a:extLst>
                    <a:ext uri="{9D8B030D-6E8A-4147-A177-3AD203B41FA5}">
                      <a16:colId xmlns:a16="http://schemas.microsoft.com/office/drawing/2014/main" val="4162682275"/>
                    </a:ext>
                  </a:extLst>
                </a:gridCol>
                <a:gridCol w="3262190">
                  <a:extLst>
                    <a:ext uri="{9D8B030D-6E8A-4147-A177-3AD203B41FA5}">
                      <a16:colId xmlns:a16="http://schemas.microsoft.com/office/drawing/2014/main" val="2563733838"/>
                    </a:ext>
                  </a:extLst>
                </a:gridCol>
                <a:gridCol w="890934">
                  <a:extLst>
                    <a:ext uri="{9D8B030D-6E8A-4147-A177-3AD203B41FA5}">
                      <a16:colId xmlns:a16="http://schemas.microsoft.com/office/drawing/2014/main" val="3140685498"/>
                    </a:ext>
                  </a:extLst>
                </a:gridCol>
                <a:gridCol w="2232660">
                  <a:extLst>
                    <a:ext uri="{9D8B030D-6E8A-4147-A177-3AD203B41FA5}">
                      <a16:colId xmlns:a16="http://schemas.microsoft.com/office/drawing/2014/main" val="653794679"/>
                    </a:ext>
                  </a:extLst>
                </a:gridCol>
                <a:gridCol w="1174722">
                  <a:extLst>
                    <a:ext uri="{9D8B030D-6E8A-4147-A177-3AD203B41FA5}">
                      <a16:colId xmlns:a16="http://schemas.microsoft.com/office/drawing/2014/main" val="3508516670"/>
                    </a:ext>
                  </a:extLst>
                </a:gridCol>
              </a:tblGrid>
              <a:tr h="484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Faculty </a:t>
                      </a:r>
                      <a:endParaRPr lang="en-US" sz="1400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Course Title (tentative)</a:t>
                      </a:r>
                      <a:endParaRPr lang="en-US" sz="1400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MOI</a:t>
                      </a:r>
                      <a:endParaRPr lang="en-US" sz="1400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 Nominated Lecturers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Pilot Schedule</a:t>
                      </a:r>
                      <a:endParaRPr lang="en-US" sz="1600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294806"/>
                  </a:ext>
                </a:extLst>
              </a:tr>
              <a:tr h="52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FEHD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Mental Health and Well-Being Promotion in the Greater Bay Area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</a:rPr>
                        <a:t>EMI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Dr YEUNG Kin Chung Michael (PS)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and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Dr WANG Jie Jane (PS)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</a:rPr>
                        <a:t>Semester 2,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</a:rPr>
                        <a:t>2024/25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823162"/>
                  </a:ext>
                </a:extLst>
              </a:tr>
              <a:tr h="586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FHM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Cultural Experience and Practice in the Greater Bay Area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大灣區文化體驗與實踐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TW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CMI</a:t>
                      </a:r>
                      <a:endParaRPr lang="zh-TW" alt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Dr LIANG Yuan (CHL)</a:t>
                      </a:r>
                    </a:p>
                    <a:p>
                      <a:pPr marL="6794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and </a:t>
                      </a:r>
                    </a:p>
                    <a:p>
                      <a:pPr marL="6794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Dr LAI Chi Shing (CHL)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6794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533700"/>
                  </a:ext>
                </a:extLst>
              </a:tr>
              <a:tr h="496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FLASS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81175" algn="l"/>
                          <a:tab pos="1981200" algn="l"/>
                          <a:tab pos="218313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Experiential Learning through Physical Activity in the Greater Bay Area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81175" algn="l"/>
                          <a:tab pos="1981200" algn="l"/>
                          <a:tab pos="2183130" algn="l"/>
                        </a:tabLs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EMI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Mr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Berlin Sans FB Demi" panose="020E0802020502020306" pitchFamily="34" charset="0"/>
                        </a:rPr>
                        <a:t> CHAN Ching Yat Roy (HPE)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477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616AFEC-BA05-4C97-9072-82FC62CEE278}"/>
              </a:ext>
            </a:extLst>
          </p:cNvPr>
          <p:cNvSpPr txBox="1"/>
          <p:nvPr/>
        </p:nvSpPr>
        <p:spPr>
          <a:xfrm>
            <a:off x="220731" y="1394108"/>
            <a:ext cx="89232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Berlin Sans FB Demi" panose="020E0802020502020306" pitchFamily="34" charset="0"/>
              </a:rPr>
              <a:t>The course list for the pilot exercise for CSLCs with GBA elements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Berlin Sans FB Demi" panose="020E0802020502020306" pitchFamily="34" charset="0"/>
              </a:rPr>
              <a:t>(3 cps)</a:t>
            </a:r>
          </a:p>
        </p:txBody>
      </p:sp>
      <p:pic>
        <p:nvPicPr>
          <p:cNvPr id="9" name="Picture 8">
            <a:hlinkClick r:id="rId3" action="ppaction://hlinksldjump"/>
            <a:extLst>
              <a:ext uri="{FF2B5EF4-FFF2-40B4-BE49-F238E27FC236}">
                <a16:creationId xmlns:a16="http://schemas.microsoft.com/office/drawing/2014/main" id="{A22FD366-2064-4B21-80D1-13B50D670B7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277160" y="10851"/>
            <a:ext cx="670560" cy="6705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0CEF002-900B-466B-BA88-0A1737781F47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12</a:t>
            </a:r>
            <a:endParaRPr lang="en-US" sz="1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8014E0-8EB5-4D0D-B9EF-9A0B164A462A}"/>
              </a:ext>
            </a:extLst>
          </p:cNvPr>
          <p:cNvSpPr txBox="1"/>
          <p:nvPr/>
        </p:nvSpPr>
        <p:spPr>
          <a:xfrm>
            <a:off x="289711" y="4486318"/>
            <a:ext cx="8615628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Berlin Sans FB" panose="020E0602020502020306" pitchFamily="34" charset="0"/>
                <a:sym typeface="Baloo 2"/>
              </a:rPr>
              <a:t>The 3-cp CSLC with GBA elements should also be offered to students admitted in 2024/25 cohort and before under the existing EL framework until they graduate. </a:t>
            </a:r>
          </a:p>
        </p:txBody>
      </p:sp>
    </p:spTree>
    <p:extLst>
      <p:ext uri="{BB962C8B-B14F-4D97-AF65-F5344CB8AC3E}">
        <p14:creationId xmlns:p14="http://schemas.microsoft.com/office/powerpoint/2010/main" val="1965874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FCEE90-3434-4226-98E0-FC98E4966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381075"/>
            <a:ext cx="4753148" cy="322290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Focal GILOs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Critical Thinking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Creative Thinking</a:t>
            </a:r>
          </a:p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Learning experiences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innovative solutions to specific needs of social issues</a:t>
            </a:r>
          </a:p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Co-ordinated by CEIE (learning activities organized by both Facilities and CEIE)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9B640F-4663-4B18-A0AE-E670E1ECE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65" y="614625"/>
            <a:ext cx="7337360" cy="5727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7030A0"/>
                </a:solidFill>
                <a:latin typeface="Berlin Sans FB Demi" panose="020E0802020502020306" pitchFamily="34" charset="0"/>
              </a:rPr>
              <a:t>2. ELC on E&amp;I courses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A2E7CCB-51C1-AD48-89FD-2DE9343CC7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0910456"/>
              </p:ext>
            </p:extLst>
          </p:nvPr>
        </p:nvGraphicFramePr>
        <p:xfrm>
          <a:off x="5220859" y="1060174"/>
          <a:ext cx="3803871" cy="2533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7B1656A-873D-47E9-9379-E1FC2F250B4A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</a:t>
            </a:r>
            <a:r>
              <a:rPr lang="en-US" sz="1200" b="1" dirty="0"/>
              <a:t>3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05671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127E70-1A38-4B4D-A145-55A360013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8039"/>
            <a:ext cx="8550860" cy="960573"/>
          </a:xfrm>
        </p:spPr>
        <p:txBody>
          <a:bodyPr anchor="ctr"/>
          <a:lstStyle/>
          <a:p>
            <a:r>
              <a:rPr lang="en-US" sz="2000" dirty="0">
                <a:solidFill>
                  <a:srgbClr val="C00000"/>
                </a:solidFill>
                <a:latin typeface="Berlin Sans FB Demi" panose="020E0802020502020306" pitchFamily="34" charset="0"/>
              </a:rPr>
              <a:t>ELC on E&amp;I (for non-</a:t>
            </a:r>
            <a:r>
              <a:rPr lang="en-US" sz="2000" dirty="0" err="1">
                <a:solidFill>
                  <a:srgbClr val="C00000"/>
                </a:solidFill>
                <a:latin typeface="Berlin Sans FB Demi" panose="020E0802020502020306" pitchFamily="34" charset="0"/>
              </a:rPr>
              <a:t>BEd</a:t>
            </a:r>
            <a:r>
              <a:rPr lang="en-US" sz="2000" dirty="0">
                <a:solidFill>
                  <a:srgbClr val="C00000"/>
                </a:solidFill>
                <a:latin typeface="Berlin Sans FB Demi" panose="020E0802020502020306" pitchFamily="34" charset="0"/>
              </a:rPr>
              <a:t> FYFD </a:t>
            </a:r>
            <a:r>
              <a:rPr lang="en-US" sz="2000" dirty="0" err="1">
                <a:solidFill>
                  <a:srgbClr val="C00000"/>
                </a:solidFill>
                <a:latin typeface="Berlin Sans FB Demi" panose="020E0802020502020306" pitchFamily="34" charset="0"/>
              </a:rPr>
              <a:t>programmes</a:t>
            </a:r>
            <a:r>
              <a:rPr lang="en-US" sz="2000" dirty="0">
                <a:solidFill>
                  <a:srgbClr val="C00000"/>
                </a:solidFill>
                <a:latin typeface="Berlin Sans FB Demi" panose="020E0802020502020306" pitchFamily="34" charset="0"/>
              </a:rPr>
              <a:t>) </a:t>
            </a:r>
            <a:r>
              <a:rPr lang="en-US" sz="2000" dirty="0">
                <a:solidFill>
                  <a:srgbClr val="7030A0"/>
                </a:solidFill>
                <a:latin typeface="Berlin Sans FB Demi" panose="020E0802020502020306" pitchFamily="34" charset="0"/>
              </a:rPr>
              <a:t>under the ESL framework (as of 30 May 2024)</a:t>
            </a:r>
            <a:endParaRPr lang="en-US" sz="2000" b="1" dirty="0">
              <a:solidFill>
                <a:srgbClr val="7030A0"/>
              </a:solidFill>
              <a:latin typeface="Berlin Sans FB Demi" panose="020E0802020502020306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4E98D6-6E26-40E1-A326-7E7802818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564436"/>
              </p:ext>
            </p:extLst>
          </p:nvPr>
        </p:nvGraphicFramePr>
        <p:xfrm>
          <a:off x="180975" y="1048612"/>
          <a:ext cx="8522285" cy="3664989"/>
        </p:xfrm>
        <a:graphic>
          <a:graphicData uri="http://schemas.openxmlformats.org/drawingml/2006/table">
            <a:tbl>
              <a:tblPr>
                <a:tableStyleId>{819F8FB6-15D5-444E-A53E-5F5CECC65BC0}</a:tableStyleId>
              </a:tblPr>
              <a:tblGrid>
                <a:gridCol w="2772772">
                  <a:extLst>
                    <a:ext uri="{9D8B030D-6E8A-4147-A177-3AD203B41FA5}">
                      <a16:colId xmlns:a16="http://schemas.microsoft.com/office/drawing/2014/main" val="2731604797"/>
                    </a:ext>
                  </a:extLst>
                </a:gridCol>
                <a:gridCol w="5749513">
                  <a:extLst>
                    <a:ext uri="{9D8B030D-6E8A-4147-A177-3AD203B41FA5}">
                      <a16:colId xmlns:a16="http://schemas.microsoft.com/office/drawing/2014/main" val="4143352555"/>
                    </a:ext>
                  </a:extLst>
                </a:gridCol>
              </a:tblGrid>
              <a:tr h="439365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Cohort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2463" marB="0" anchor="ctr"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  <a:latin typeface="Berlin Sans FB" panose="020E0602020502020306" pitchFamily="34" charset="0"/>
                        </a:rPr>
                        <a:t>Applicable for students admitted in 2025/26 cohort and onwards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2463" marB="0" anchor="ctr"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455134"/>
                  </a:ext>
                </a:extLst>
              </a:tr>
              <a:tr h="220943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Credit-bearing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2463" marB="0" anchor="ctr"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0" u="none" strike="noStrik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</a:rPr>
                        <a:t>2-cp (26 contact hours)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2463" marB="0" anchor="ctr"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041920"/>
                  </a:ext>
                </a:extLst>
              </a:tr>
              <a:tr h="812699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Course components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2463" marB="0" anchor="ctr"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ctr">
                        <a:buFont typeface="+mj-lt"/>
                        <a:buAutoNum type="arabicPeriod"/>
                      </a:pPr>
                      <a:r>
                        <a:rPr lang="en-GB" sz="2000" u="none" strike="noStrike" dirty="0">
                          <a:effectLst/>
                          <a:latin typeface="Berlin Sans FB" panose="020E0602020502020306" pitchFamily="34" charset="0"/>
                        </a:rPr>
                        <a:t>Classroom/ lecture section(s) – between </a:t>
                      </a:r>
                      <a:r>
                        <a:rPr lang="en-GB" sz="2000" b="0" u="none" strike="noStrik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</a:rPr>
                        <a:t>6-9 contact hours</a:t>
                      </a:r>
                      <a:endParaRPr lang="en-GB" sz="2000" b="0" u="none" strike="noStrike" dirty="0">
                        <a:effectLst/>
                        <a:highlight>
                          <a:srgbClr val="FFFF00"/>
                        </a:highlight>
                        <a:latin typeface="Berlin Sans FB" panose="020E0602020502020306" pitchFamily="34" charset="0"/>
                      </a:endParaRPr>
                    </a:p>
                    <a:p>
                      <a:pPr marL="342900" indent="-342900" algn="l" fontAlgn="ctr">
                        <a:buFont typeface="+mj-lt"/>
                        <a:buAutoNum type="arabicPeriod"/>
                      </a:pPr>
                      <a:r>
                        <a:rPr lang="en-GB" sz="2000" u="none" strike="noStrike" dirty="0">
                          <a:effectLst/>
                          <a:latin typeface="Berlin Sans FB" panose="020E0602020502020306" pitchFamily="34" charset="0"/>
                        </a:rPr>
                        <a:t>Out-of-classroom concrete experience – between </a:t>
                      </a:r>
                      <a:r>
                        <a:rPr lang="en-GB" sz="2000" b="0" u="none" strike="noStrik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</a:rPr>
                        <a:t>17-21 experiential hours</a:t>
                      </a:r>
                      <a:r>
                        <a:rPr lang="en-GB" sz="2000" u="none" strike="noStrike" dirty="0">
                          <a:effectLst/>
                          <a:latin typeface="Berlin Sans FB" panose="020E0602020502020306" pitchFamily="34" charset="0"/>
                        </a:rPr>
                        <a:t>, including a maximum of 13 experiential hours from CEIE activities and a minimum of 4 experiential hours for activities arranged by the course; and</a:t>
                      </a:r>
                    </a:p>
                    <a:p>
                      <a:pPr marL="342900" indent="-342900" algn="l" fontAlgn="ctr">
                        <a:buFont typeface="+mj-lt"/>
                        <a:buAutoNum type="arabicPeriod"/>
                      </a:pPr>
                      <a:r>
                        <a:rPr lang="en-GB" sz="2000" u="none" strike="noStrike" dirty="0">
                          <a:effectLst/>
                          <a:latin typeface="Berlin Sans FB" panose="020E0602020502020306" pitchFamily="34" charset="0"/>
                        </a:rPr>
                        <a:t>Reflection and group sharing session(s) – between </a:t>
                      </a:r>
                      <a:r>
                        <a:rPr lang="en-GB" sz="2000" b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</a:rPr>
                        <a:t>3-6 contact hours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2463" marB="0" anchor="ctr"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959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A861A7-FECC-416E-ABD5-7D6E76BD13FB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14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599979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3D3217-7DCF-419A-86F4-500A357A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6" y="194818"/>
            <a:ext cx="7726804" cy="572700"/>
          </a:xfrm>
        </p:spPr>
        <p:txBody>
          <a:bodyPr/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Berlin Sans FB Demi" panose="020E0802020502020306" pitchFamily="34" charset="0"/>
              </a:rPr>
              <a:t>Co-existence</a:t>
            </a:r>
            <a:r>
              <a:rPr lang="en-US" sz="2400" dirty="0">
                <a:solidFill>
                  <a:srgbClr val="5406A2"/>
                </a:solidFill>
                <a:latin typeface="Berlin Sans FB" panose="020E0602020502020306" pitchFamily="34" charset="0"/>
              </a:rPr>
              <a:t> of the 3-cp EL courses &amp; 2-cp ESL courses</a:t>
            </a:r>
            <a:endParaRPr lang="en-US" sz="2400" dirty="0">
              <a:solidFill>
                <a:srgbClr val="7030A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D2D3DF-4EF4-4B73-A37D-F9DF208BEB34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15</a:t>
            </a:r>
            <a:endParaRPr lang="en-US" sz="1200" b="1" dirty="0"/>
          </a:p>
        </p:txBody>
      </p:sp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9954DF57-ABAA-4BC9-AECC-A172C74B8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308920"/>
              </p:ext>
            </p:extLst>
          </p:nvPr>
        </p:nvGraphicFramePr>
        <p:xfrm>
          <a:off x="58082" y="2019225"/>
          <a:ext cx="9085918" cy="27833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66600">
                  <a:extLst>
                    <a:ext uri="{9D8B030D-6E8A-4147-A177-3AD203B41FA5}">
                      <a16:colId xmlns:a16="http://schemas.microsoft.com/office/drawing/2014/main" val="1957218683"/>
                    </a:ext>
                  </a:extLst>
                </a:gridCol>
                <a:gridCol w="1124215">
                  <a:extLst>
                    <a:ext uri="{9D8B030D-6E8A-4147-A177-3AD203B41FA5}">
                      <a16:colId xmlns:a16="http://schemas.microsoft.com/office/drawing/2014/main" val="2058730347"/>
                    </a:ext>
                  </a:extLst>
                </a:gridCol>
                <a:gridCol w="848555">
                  <a:extLst>
                    <a:ext uri="{9D8B030D-6E8A-4147-A177-3AD203B41FA5}">
                      <a16:colId xmlns:a16="http://schemas.microsoft.com/office/drawing/2014/main" val="751576345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3863321869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2033315686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1327857227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991088818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2646675066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2241392641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3045681388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491485417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1104531955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3941091673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813433537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3855090460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2235854493"/>
                    </a:ext>
                  </a:extLst>
                </a:gridCol>
                <a:gridCol w="446182">
                  <a:extLst>
                    <a:ext uri="{9D8B030D-6E8A-4147-A177-3AD203B41FA5}">
                      <a16:colId xmlns:a16="http://schemas.microsoft.com/office/drawing/2014/main" val="3901360296"/>
                    </a:ext>
                  </a:extLst>
                </a:gridCol>
              </a:tblGrid>
              <a:tr h="397615"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92028" marR="92028" marT="46014" marB="46014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92028" marR="92028" marT="46014" marB="46014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2023/2024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2024/2025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2025/2026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2026/2027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2027/2028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2028/2029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2029/2030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496213"/>
                  </a:ext>
                </a:extLst>
              </a:tr>
              <a:tr h="397615">
                <a:tc gridSpan="3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92028" marR="92028" marT="46014" marB="46014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92028" marR="92028" marT="46014" marB="46014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S1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S2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S1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S2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S1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S2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S1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S2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S1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S2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S1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S2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S1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S2</a:t>
                      </a:r>
                      <a:endParaRPr lang="en-US" sz="10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93687"/>
                  </a:ext>
                </a:extLst>
              </a:tr>
              <a:tr h="39761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(on or before 2024/25)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/</a:t>
                      </a:r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ESL</a:t>
                      </a:r>
                      <a:b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</a:br>
                      <a:r>
                        <a:rPr lang="en-US" sz="10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(from 2025/26)</a:t>
                      </a:r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92028" marR="92028" marT="46014" marB="46014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CSLC </a:t>
                      </a:r>
                    </a:p>
                  </a:txBody>
                  <a:tcPr marL="92028" marR="92028" marT="46014" marB="46014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5Y </a:t>
                      </a:r>
                      <a:r>
                        <a:rPr lang="en-US" sz="1100" b="1" dirty="0" err="1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BEd</a:t>
                      </a:r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 /</a:t>
                      </a:r>
                    </a:p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5Y DD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729771"/>
                  </a:ext>
                </a:extLst>
              </a:tr>
              <a:tr h="397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non-</a:t>
                      </a:r>
                      <a:r>
                        <a:rPr lang="en-US" sz="1100" b="1" dirty="0" err="1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BEd</a:t>
                      </a:r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 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011857"/>
                  </a:ext>
                </a:extLst>
              </a:tr>
              <a:tr h="397615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18B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ELC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5Y </a:t>
                      </a:r>
                      <a:r>
                        <a:rPr lang="en-US" sz="1100" b="1" dirty="0" err="1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BEd</a:t>
                      </a:r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533388"/>
                  </a:ext>
                </a:extLst>
              </a:tr>
              <a:tr h="397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ELC on E&amp;I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non-</a:t>
                      </a:r>
                      <a:r>
                        <a:rPr lang="en-US" sz="1100" b="1" dirty="0" err="1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BEd</a:t>
                      </a:r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D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669621"/>
                  </a:ext>
                </a:extLst>
              </a:tr>
              <a:tr h="39761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18B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ELC on E&amp;I + NSE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SY non-</a:t>
                      </a:r>
                      <a:r>
                        <a:rPr lang="en-US" sz="1100" b="1" dirty="0" err="1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BEd</a:t>
                      </a:r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930863"/>
                  </a:ext>
                </a:extLst>
              </a:tr>
            </a:tbl>
          </a:graphicData>
        </a:graphic>
      </p:graphicFrame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37ABDE13-1286-4889-8921-EC4B736CCAC9}"/>
              </a:ext>
            </a:extLst>
          </p:cNvPr>
          <p:cNvSpPr/>
          <p:nvPr/>
        </p:nvSpPr>
        <p:spPr>
          <a:xfrm>
            <a:off x="2957825" y="2873598"/>
            <a:ext cx="4866350" cy="268416"/>
          </a:xfrm>
          <a:prstGeom prst="roundRect">
            <a:avLst/>
          </a:prstGeom>
          <a:solidFill>
            <a:schemeClr val="tx2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/>
              <a:t>         3 cps                </a:t>
            </a:r>
            <a:endParaRPr lang="en-US" b="1" dirty="0"/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85C204EB-0BAE-47BC-B9C0-CA6535AF7722}"/>
              </a:ext>
            </a:extLst>
          </p:cNvPr>
          <p:cNvSpPr/>
          <p:nvPr/>
        </p:nvSpPr>
        <p:spPr>
          <a:xfrm>
            <a:off x="4707847" y="2873598"/>
            <a:ext cx="4374091" cy="268416"/>
          </a:xfrm>
          <a:prstGeom prst="roundRect">
            <a:avLst/>
          </a:prstGeom>
          <a:solidFill>
            <a:srgbClr val="5EA9F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83284"/>
                </a:solidFill>
              </a:rPr>
              <a:t>                                                    2 cps      </a:t>
            </a:r>
            <a:endParaRPr lang="en-US" b="1" dirty="0">
              <a:solidFill>
                <a:srgbClr val="083284"/>
              </a:solidFill>
            </a:endParaRP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1D166450-BEE2-4D9C-93DB-7FF15FBFA6B6}"/>
              </a:ext>
            </a:extLst>
          </p:cNvPr>
          <p:cNvSpPr/>
          <p:nvPr/>
        </p:nvSpPr>
        <p:spPr>
          <a:xfrm>
            <a:off x="2957825" y="3269758"/>
            <a:ext cx="3497516" cy="268416"/>
          </a:xfrm>
          <a:prstGeom prst="roundRect">
            <a:avLst/>
          </a:prstGeom>
          <a:solidFill>
            <a:schemeClr val="tx2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/>
              <a:t>         3 cps                </a:t>
            </a:r>
            <a:endParaRPr lang="en-US" b="1" dirty="0"/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23DF2FB5-1776-4D5E-A88E-52C4E01D96A7}"/>
              </a:ext>
            </a:extLst>
          </p:cNvPr>
          <p:cNvSpPr/>
          <p:nvPr/>
        </p:nvSpPr>
        <p:spPr>
          <a:xfrm>
            <a:off x="4715468" y="3269649"/>
            <a:ext cx="4374090" cy="268416"/>
          </a:xfrm>
          <a:prstGeom prst="roundRect">
            <a:avLst/>
          </a:prstGeom>
          <a:solidFill>
            <a:srgbClr val="5EA9F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83284"/>
                </a:solidFill>
              </a:rPr>
              <a:t>                                  2 cps      </a:t>
            </a:r>
            <a:endParaRPr lang="en-US" b="1" dirty="0">
              <a:solidFill>
                <a:srgbClr val="083284"/>
              </a:solidFill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3BE5626D-AEA2-4473-9376-F76299CD002D}"/>
              </a:ext>
            </a:extLst>
          </p:cNvPr>
          <p:cNvSpPr/>
          <p:nvPr/>
        </p:nvSpPr>
        <p:spPr>
          <a:xfrm>
            <a:off x="2957825" y="3616689"/>
            <a:ext cx="4866349" cy="361994"/>
          </a:xfrm>
          <a:prstGeom prst="roundRect">
            <a:avLst/>
          </a:prstGeom>
          <a:solidFill>
            <a:schemeClr val="tx2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3 cps                </a:t>
            </a:r>
            <a:endParaRPr lang="en-US" b="1" dirty="0"/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032044A7-48BD-4DD2-A72E-1403C4FFD843}"/>
              </a:ext>
            </a:extLst>
          </p:cNvPr>
          <p:cNvSpPr/>
          <p:nvPr/>
        </p:nvSpPr>
        <p:spPr>
          <a:xfrm>
            <a:off x="2957824" y="4023606"/>
            <a:ext cx="2590431" cy="324624"/>
          </a:xfrm>
          <a:prstGeom prst="roundRect">
            <a:avLst/>
          </a:prstGeom>
          <a:solidFill>
            <a:schemeClr val="tx2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 cps</a:t>
            </a:r>
            <a:endParaRPr lang="en-US" sz="1200" b="1" dirty="0"/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03A543C0-F92F-4F20-A240-EFBECFDE494E}"/>
              </a:ext>
            </a:extLst>
          </p:cNvPr>
          <p:cNvSpPr/>
          <p:nvPr/>
        </p:nvSpPr>
        <p:spPr>
          <a:xfrm>
            <a:off x="5590479" y="4031226"/>
            <a:ext cx="3447699" cy="324624"/>
          </a:xfrm>
          <a:prstGeom prst="roundRect">
            <a:avLst/>
          </a:prstGeom>
          <a:solidFill>
            <a:srgbClr val="5EA9F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83284"/>
                </a:solidFill>
              </a:rPr>
              <a:t>2 cps      </a:t>
            </a:r>
            <a:endParaRPr lang="en-US" b="1" dirty="0">
              <a:solidFill>
                <a:srgbClr val="083284"/>
              </a:solidFill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A5F8C162-28E5-402A-B72E-2FF93BE61F32}"/>
              </a:ext>
            </a:extLst>
          </p:cNvPr>
          <p:cNvSpPr/>
          <p:nvPr/>
        </p:nvSpPr>
        <p:spPr>
          <a:xfrm>
            <a:off x="2957824" y="4449193"/>
            <a:ext cx="6097154" cy="268416"/>
          </a:xfrm>
          <a:prstGeom prst="roundRect">
            <a:avLst/>
          </a:prstGeom>
          <a:solidFill>
            <a:schemeClr val="tx2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 cps (Remain unchanged)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0B27AFE3-75B8-4379-8A13-782624279AD0}"/>
              </a:ext>
            </a:extLst>
          </p:cNvPr>
          <p:cNvSpPr/>
          <p:nvPr/>
        </p:nvSpPr>
        <p:spPr>
          <a:xfrm>
            <a:off x="7867174" y="3592030"/>
            <a:ext cx="1214764" cy="393189"/>
          </a:xfrm>
          <a:prstGeom prst="roundRect">
            <a:avLst/>
          </a:prstGeom>
          <a:solidFill>
            <a:schemeClr val="accent4">
              <a:lumMod val="40000"/>
              <a:lumOff val="60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Fade out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9A4C60DA-042D-48DA-97D4-7052429F8140}"/>
              </a:ext>
            </a:extLst>
          </p:cNvPr>
          <p:cNvSpPr/>
          <p:nvPr/>
        </p:nvSpPr>
        <p:spPr>
          <a:xfrm>
            <a:off x="4707847" y="3277721"/>
            <a:ext cx="1747494" cy="265008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FF00"/>
                </a:solidFill>
              </a:rPr>
              <a:t>Overlapped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41883979-8D9F-4E8F-8868-DF642F527D8B}"/>
              </a:ext>
            </a:extLst>
          </p:cNvPr>
          <p:cNvSpPr/>
          <p:nvPr/>
        </p:nvSpPr>
        <p:spPr>
          <a:xfrm>
            <a:off x="4706583" y="2873963"/>
            <a:ext cx="3116327" cy="265008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FF00"/>
                </a:solidFill>
              </a:rPr>
              <a:t>Overlapped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3E51094-AFBC-474C-8E17-90F6CD864F38}"/>
              </a:ext>
            </a:extLst>
          </p:cNvPr>
          <p:cNvSpPr/>
          <p:nvPr/>
        </p:nvSpPr>
        <p:spPr>
          <a:xfrm>
            <a:off x="314326" y="693410"/>
            <a:ext cx="83834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chemeClr val="tx1"/>
                </a:solidFill>
                <a:latin typeface="Berlin Sans FB" panose="020E0602020502020306" pitchFamily="34" charset="0"/>
              </a:rPr>
              <a:t>The 2-cp CSLC will be implemented for DD </a:t>
            </a:r>
            <a:r>
              <a:rPr lang="en-US" sz="1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programmes</a:t>
            </a:r>
            <a:r>
              <a:rPr lang="en-US" sz="1600" dirty="0">
                <a:solidFill>
                  <a:schemeClr val="tx1"/>
                </a:solidFill>
                <a:latin typeface="Berlin Sans FB" panose="020E0602020502020306" pitchFamily="34" charset="0"/>
              </a:rPr>
              <a:t> starting from Semester 1, 2025/26, while the existing 3-cp CSLC will continue to be offered to cohorts admitted in 2024/25 and before until Semester 1, 2028/29. For non-</a:t>
            </a:r>
            <a:r>
              <a:rPr lang="en-US" sz="1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BEd</a:t>
            </a:r>
            <a:r>
              <a:rPr lang="en-US" sz="1600" dirty="0">
                <a:solidFill>
                  <a:schemeClr val="tx1"/>
                </a:solidFill>
                <a:latin typeface="Berlin Sans FB" panose="020E0602020502020306" pitchFamily="34" charset="0"/>
              </a:rPr>
              <a:t> FYFD </a:t>
            </a:r>
            <a:r>
              <a:rPr lang="en-US" sz="1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programmes</a:t>
            </a:r>
            <a:r>
              <a:rPr lang="en-US" sz="1600" dirty="0">
                <a:solidFill>
                  <a:schemeClr val="tx1"/>
                </a:solidFill>
                <a:latin typeface="Berlin Sans FB" panose="020E0602020502020306" pitchFamily="34" charset="0"/>
              </a:rPr>
              <a:t>, the 2-cp CSLC will be launched from Semester 1, 2025/26, with the 3-cp CSLC will be offered to cohorts admitted in 2024/25 and before until Semester 2, 2026/27.</a:t>
            </a:r>
          </a:p>
        </p:txBody>
      </p:sp>
    </p:spTree>
    <p:extLst>
      <p:ext uri="{BB962C8B-B14F-4D97-AF65-F5344CB8AC3E}">
        <p14:creationId xmlns:p14="http://schemas.microsoft.com/office/powerpoint/2010/main" val="931886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1C9CF-39AF-469D-A3F7-E06EE6281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035" y="774700"/>
            <a:ext cx="8576365" cy="2099106"/>
          </a:xfrm>
        </p:spPr>
        <p:txBody>
          <a:bodyPr/>
          <a:lstStyle/>
          <a:p>
            <a:r>
              <a:rPr lang="en-US" sz="4800" dirty="0">
                <a:latin typeface="Berlin Sans FB Demi" panose="020E0802020502020306" pitchFamily="34" charset="0"/>
              </a:rPr>
              <a:t>Sharing good practices </a:t>
            </a:r>
            <a:br>
              <a:rPr lang="en-US" sz="4800" dirty="0">
                <a:latin typeface="Berlin Sans FB Demi" panose="020E0802020502020306" pitchFamily="34" charset="0"/>
              </a:rPr>
            </a:br>
            <a:r>
              <a:rPr lang="en-US" sz="4800" dirty="0">
                <a:latin typeface="Berlin Sans FB Demi" panose="020E0802020502020306" pitchFamily="34" charset="0"/>
              </a:rPr>
              <a:t>for ESL courses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77102C-7E1D-4B04-858F-189748D450D6}"/>
              </a:ext>
            </a:extLst>
          </p:cNvPr>
          <p:cNvSpPr txBox="1"/>
          <p:nvPr/>
        </p:nvSpPr>
        <p:spPr>
          <a:xfrm>
            <a:off x="8432800" y="4711508"/>
            <a:ext cx="504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16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988852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035DB0-B74D-437E-AB51-79CEC6DC1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Communication between parties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Frequent consultations and feedback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Utilizing multiple social media for timely updates</a:t>
            </a:r>
          </a:p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Flexibility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Modalities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Timeline</a:t>
            </a:r>
          </a:p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Service Records - Service Log-sheet </a:t>
            </a:r>
          </a:p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Assessment samples</a:t>
            </a:r>
          </a:p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Conduct SET in class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C7EDE4-1955-436E-9C8C-5128E3DD6550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17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757839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AEA93-CA90-4B42-ADC4-3D9BEDD41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2050" y="1206500"/>
            <a:ext cx="5499900" cy="2111806"/>
          </a:xfrm>
        </p:spPr>
        <p:txBody>
          <a:bodyPr/>
          <a:lstStyle/>
          <a:p>
            <a:r>
              <a:rPr lang="en-US" sz="13800" dirty="0">
                <a:latin typeface="Berlin Sans FB Demi" panose="020E0802020502020306" pitchFamily="34" charset="0"/>
              </a:rPr>
              <a:t>Q &amp;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FB20F9-5705-49DD-B6E2-2B3A7E92DE1D}"/>
              </a:ext>
            </a:extLst>
          </p:cNvPr>
          <p:cNvSpPr txBox="1"/>
          <p:nvPr/>
        </p:nvSpPr>
        <p:spPr>
          <a:xfrm>
            <a:off x="8432800" y="4711508"/>
            <a:ext cx="504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18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85621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2" name="Google Shape;1832;p41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382" b="26288"/>
          <a:stretch/>
        </p:blipFill>
        <p:spPr>
          <a:xfrm>
            <a:off x="0" y="0"/>
            <a:ext cx="9144003" cy="5143500"/>
          </a:xfrm>
          <a:prstGeom prst="rect">
            <a:avLst/>
          </a:prstGeom>
        </p:spPr>
      </p:pic>
      <p:sp>
        <p:nvSpPr>
          <p:cNvPr id="1833" name="Google Shape;1833;p41"/>
          <p:cNvSpPr txBox="1">
            <a:spLocks noGrp="1"/>
          </p:cNvSpPr>
          <p:nvPr>
            <p:ph type="title"/>
          </p:nvPr>
        </p:nvSpPr>
        <p:spPr>
          <a:xfrm>
            <a:off x="2760508" y="2922952"/>
            <a:ext cx="7662900" cy="693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ln>
                  <a:solidFill>
                    <a:schemeClr val="accent6"/>
                  </a:solidFill>
                </a:ln>
                <a:solidFill>
                  <a:schemeClr val="tx2">
                    <a:lumMod val="75000"/>
                  </a:schemeClr>
                </a:solidFill>
                <a:latin typeface="Berlin Sans FB Demi" panose="020E0802020502020306" pitchFamily="34" charset="0"/>
              </a:rPr>
              <a:t>Thank you!</a:t>
            </a:r>
            <a:endParaRPr sz="4400" dirty="0">
              <a:ln>
                <a:solidFill>
                  <a:schemeClr val="accent6"/>
                </a:solidFill>
              </a:ln>
              <a:solidFill>
                <a:schemeClr val="tx2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  <p:grpSp>
        <p:nvGrpSpPr>
          <p:cNvPr id="1834" name="Google Shape;1834;p41"/>
          <p:cNvGrpSpPr/>
          <p:nvPr/>
        </p:nvGrpSpPr>
        <p:grpSpPr>
          <a:xfrm flipH="1">
            <a:off x="7855686" y="311390"/>
            <a:ext cx="817339" cy="810597"/>
            <a:chOff x="603000" y="1827360"/>
            <a:chExt cx="567360" cy="562680"/>
          </a:xfrm>
        </p:grpSpPr>
        <p:sp>
          <p:nvSpPr>
            <p:cNvPr id="1835" name="Google Shape;1835;p41"/>
            <p:cNvSpPr/>
            <p:nvPr/>
          </p:nvSpPr>
          <p:spPr>
            <a:xfrm>
              <a:off x="882720" y="2009160"/>
              <a:ext cx="125280" cy="91440"/>
            </a:xfrm>
            <a:custGeom>
              <a:avLst/>
              <a:gdLst/>
              <a:ahLst/>
              <a:cxnLst/>
              <a:rect l="l" t="t" r="r" b="b"/>
              <a:pathLst>
                <a:path w="348" h="254" extrusionOk="0">
                  <a:moveTo>
                    <a:pt x="19" y="254"/>
                  </a:moveTo>
                  <a:cubicBezTo>
                    <a:pt x="16" y="254"/>
                    <a:pt x="13" y="253"/>
                    <a:pt x="11" y="252"/>
                  </a:cubicBezTo>
                  <a:cubicBezTo>
                    <a:pt x="1" y="247"/>
                    <a:pt x="-3" y="235"/>
                    <a:pt x="2" y="226"/>
                  </a:cubicBezTo>
                  <a:cubicBezTo>
                    <a:pt x="27" y="177"/>
                    <a:pt x="88" y="106"/>
                    <a:pt x="126" y="72"/>
                  </a:cubicBezTo>
                  <a:cubicBezTo>
                    <a:pt x="164" y="40"/>
                    <a:pt x="209" y="7"/>
                    <a:pt x="264" y="0"/>
                  </a:cubicBezTo>
                  <a:cubicBezTo>
                    <a:pt x="293" y="-3"/>
                    <a:pt x="318" y="4"/>
                    <a:pt x="333" y="20"/>
                  </a:cubicBezTo>
                  <a:cubicBezTo>
                    <a:pt x="346" y="32"/>
                    <a:pt x="351" y="51"/>
                    <a:pt x="347" y="68"/>
                  </a:cubicBezTo>
                  <a:cubicBezTo>
                    <a:pt x="343" y="82"/>
                    <a:pt x="334" y="93"/>
                    <a:pt x="321" y="97"/>
                  </a:cubicBezTo>
                  <a:cubicBezTo>
                    <a:pt x="311" y="100"/>
                    <a:pt x="300" y="95"/>
                    <a:pt x="297" y="85"/>
                  </a:cubicBezTo>
                  <a:cubicBezTo>
                    <a:pt x="294" y="75"/>
                    <a:pt x="299" y="64"/>
                    <a:pt x="309" y="61"/>
                  </a:cubicBezTo>
                  <a:cubicBezTo>
                    <a:pt x="310" y="61"/>
                    <a:pt x="310" y="60"/>
                    <a:pt x="310" y="59"/>
                  </a:cubicBezTo>
                  <a:cubicBezTo>
                    <a:pt x="311" y="55"/>
                    <a:pt x="310" y="49"/>
                    <a:pt x="307" y="47"/>
                  </a:cubicBezTo>
                  <a:cubicBezTo>
                    <a:pt x="296" y="36"/>
                    <a:pt x="277" y="37"/>
                    <a:pt x="268" y="38"/>
                  </a:cubicBezTo>
                  <a:cubicBezTo>
                    <a:pt x="223" y="43"/>
                    <a:pt x="184" y="72"/>
                    <a:pt x="151" y="100"/>
                  </a:cubicBezTo>
                  <a:cubicBezTo>
                    <a:pt x="115" y="132"/>
                    <a:pt x="58" y="200"/>
                    <a:pt x="36" y="243"/>
                  </a:cubicBezTo>
                  <a:cubicBezTo>
                    <a:pt x="33" y="250"/>
                    <a:pt x="26" y="254"/>
                    <a:pt x="19" y="2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6" name="Google Shape;1836;p41"/>
            <p:cNvSpPr/>
            <p:nvPr/>
          </p:nvSpPr>
          <p:spPr>
            <a:xfrm>
              <a:off x="866160" y="1948320"/>
              <a:ext cx="56880" cy="143280"/>
            </a:xfrm>
            <a:custGeom>
              <a:avLst/>
              <a:gdLst/>
              <a:ahLst/>
              <a:cxnLst/>
              <a:rect l="l" t="t" r="r" b="b"/>
              <a:pathLst>
                <a:path w="158" h="398" extrusionOk="0">
                  <a:moveTo>
                    <a:pt x="19" y="398"/>
                  </a:moveTo>
                  <a:cubicBezTo>
                    <a:pt x="15" y="398"/>
                    <a:pt x="10" y="396"/>
                    <a:pt x="7" y="393"/>
                  </a:cubicBezTo>
                  <a:cubicBezTo>
                    <a:pt x="-1" y="386"/>
                    <a:pt x="-2" y="374"/>
                    <a:pt x="5" y="366"/>
                  </a:cubicBezTo>
                  <a:cubicBezTo>
                    <a:pt x="37" y="331"/>
                    <a:pt x="84" y="251"/>
                    <a:pt x="101" y="204"/>
                  </a:cubicBezTo>
                  <a:cubicBezTo>
                    <a:pt x="115" y="163"/>
                    <a:pt x="128" y="116"/>
                    <a:pt x="116" y="71"/>
                  </a:cubicBezTo>
                  <a:cubicBezTo>
                    <a:pt x="112" y="55"/>
                    <a:pt x="104" y="43"/>
                    <a:pt x="94" y="39"/>
                  </a:cubicBezTo>
                  <a:cubicBezTo>
                    <a:pt x="90" y="37"/>
                    <a:pt x="85" y="38"/>
                    <a:pt x="81" y="40"/>
                  </a:cubicBezTo>
                  <a:lnTo>
                    <a:pt x="80" y="42"/>
                  </a:lnTo>
                  <a:cubicBezTo>
                    <a:pt x="80" y="53"/>
                    <a:pt x="72" y="62"/>
                    <a:pt x="62" y="62"/>
                  </a:cubicBezTo>
                  <a:cubicBezTo>
                    <a:pt x="51" y="63"/>
                    <a:pt x="43" y="55"/>
                    <a:pt x="42" y="44"/>
                  </a:cubicBezTo>
                  <a:cubicBezTo>
                    <a:pt x="41" y="30"/>
                    <a:pt x="48" y="18"/>
                    <a:pt x="60" y="9"/>
                  </a:cubicBezTo>
                  <a:cubicBezTo>
                    <a:pt x="74" y="-1"/>
                    <a:pt x="94" y="-2"/>
                    <a:pt x="110" y="5"/>
                  </a:cubicBezTo>
                  <a:cubicBezTo>
                    <a:pt x="130" y="14"/>
                    <a:pt x="145" y="34"/>
                    <a:pt x="152" y="62"/>
                  </a:cubicBezTo>
                  <a:cubicBezTo>
                    <a:pt x="167" y="116"/>
                    <a:pt x="152" y="170"/>
                    <a:pt x="136" y="216"/>
                  </a:cubicBezTo>
                  <a:cubicBezTo>
                    <a:pt x="118" y="268"/>
                    <a:pt x="68" y="353"/>
                    <a:pt x="33" y="392"/>
                  </a:cubicBezTo>
                  <a:cubicBezTo>
                    <a:pt x="30" y="396"/>
                    <a:pt x="24" y="398"/>
                    <a:pt x="19" y="39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7" name="Google Shape;1837;p41"/>
            <p:cNvSpPr/>
            <p:nvPr/>
          </p:nvSpPr>
          <p:spPr>
            <a:xfrm>
              <a:off x="792360" y="2055240"/>
              <a:ext cx="378000" cy="334800"/>
            </a:xfrm>
            <a:custGeom>
              <a:avLst/>
              <a:gdLst/>
              <a:ahLst/>
              <a:cxnLst/>
              <a:rect l="l" t="t" r="r" b="b"/>
              <a:pathLst>
                <a:path w="1050" h="930" extrusionOk="0">
                  <a:moveTo>
                    <a:pt x="900" y="45"/>
                  </a:moveTo>
                  <a:cubicBezTo>
                    <a:pt x="938" y="58"/>
                    <a:pt x="976" y="73"/>
                    <a:pt x="1005" y="100"/>
                  </a:cubicBezTo>
                  <a:cubicBezTo>
                    <a:pt x="1035" y="127"/>
                    <a:pt x="1055" y="167"/>
                    <a:pt x="1048" y="206"/>
                  </a:cubicBezTo>
                  <a:cubicBezTo>
                    <a:pt x="1039" y="256"/>
                    <a:pt x="992" y="289"/>
                    <a:pt x="945" y="306"/>
                  </a:cubicBezTo>
                  <a:cubicBezTo>
                    <a:pt x="898" y="323"/>
                    <a:pt x="846" y="330"/>
                    <a:pt x="803" y="356"/>
                  </a:cubicBezTo>
                  <a:cubicBezTo>
                    <a:pt x="747" y="388"/>
                    <a:pt x="712" y="446"/>
                    <a:pt x="673" y="498"/>
                  </a:cubicBezTo>
                  <a:cubicBezTo>
                    <a:pt x="634" y="549"/>
                    <a:pt x="581" y="599"/>
                    <a:pt x="516" y="600"/>
                  </a:cubicBezTo>
                  <a:cubicBezTo>
                    <a:pt x="491" y="601"/>
                    <a:pt x="294" y="583"/>
                    <a:pt x="294" y="583"/>
                  </a:cubicBezTo>
                  <a:cubicBezTo>
                    <a:pt x="294" y="583"/>
                    <a:pt x="352" y="688"/>
                    <a:pt x="329" y="787"/>
                  </a:cubicBezTo>
                  <a:cubicBezTo>
                    <a:pt x="315" y="846"/>
                    <a:pt x="265" y="911"/>
                    <a:pt x="207" y="926"/>
                  </a:cubicBezTo>
                  <a:cubicBezTo>
                    <a:pt x="124" y="948"/>
                    <a:pt x="36" y="881"/>
                    <a:pt x="11" y="799"/>
                  </a:cubicBezTo>
                  <a:cubicBezTo>
                    <a:pt x="-16" y="717"/>
                    <a:pt x="9" y="593"/>
                    <a:pt x="44" y="515"/>
                  </a:cubicBezTo>
                  <a:cubicBezTo>
                    <a:pt x="130" y="369"/>
                    <a:pt x="205" y="155"/>
                    <a:pt x="351" y="70"/>
                  </a:cubicBezTo>
                  <a:cubicBezTo>
                    <a:pt x="515" y="-24"/>
                    <a:pt x="721" y="-14"/>
                    <a:pt x="900" y="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8" name="Google Shape;1838;p41"/>
            <p:cNvSpPr/>
            <p:nvPr/>
          </p:nvSpPr>
          <p:spPr>
            <a:xfrm>
              <a:off x="808560" y="2102040"/>
              <a:ext cx="204480" cy="209880"/>
            </a:xfrm>
            <a:custGeom>
              <a:avLst/>
              <a:gdLst/>
              <a:ahLst/>
              <a:cxnLst/>
              <a:rect l="l" t="t" r="r" b="b"/>
              <a:pathLst>
                <a:path w="568" h="583" extrusionOk="0">
                  <a:moveTo>
                    <a:pt x="545" y="8"/>
                  </a:moveTo>
                  <a:cubicBezTo>
                    <a:pt x="553" y="9"/>
                    <a:pt x="562" y="11"/>
                    <a:pt x="566" y="18"/>
                  </a:cubicBezTo>
                  <a:cubicBezTo>
                    <a:pt x="570" y="25"/>
                    <a:pt x="568" y="33"/>
                    <a:pt x="565" y="40"/>
                  </a:cubicBezTo>
                  <a:cubicBezTo>
                    <a:pt x="545" y="81"/>
                    <a:pt x="498" y="98"/>
                    <a:pt x="457" y="117"/>
                  </a:cubicBezTo>
                  <a:cubicBezTo>
                    <a:pt x="416" y="137"/>
                    <a:pt x="372" y="171"/>
                    <a:pt x="376" y="216"/>
                  </a:cubicBezTo>
                  <a:cubicBezTo>
                    <a:pt x="377" y="229"/>
                    <a:pt x="382" y="242"/>
                    <a:pt x="379" y="254"/>
                  </a:cubicBezTo>
                  <a:cubicBezTo>
                    <a:pt x="374" y="267"/>
                    <a:pt x="361" y="275"/>
                    <a:pt x="349" y="281"/>
                  </a:cubicBezTo>
                  <a:cubicBezTo>
                    <a:pt x="308" y="299"/>
                    <a:pt x="261" y="301"/>
                    <a:pt x="217" y="312"/>
                  </a:cubicBezTo>
                  <a:cubicBezTo>
                    <a:pt x="174" y="323"/>
                    <a:pt x="128" y="347"/>
                    <a:pt x="113" y="390"/>
                  </a:cubicBezTo>
                  <a:cubicBezTo>
                    <a:pt x="105" y="415"/>
                    <a:pt x="107" y="441"/>
                    <a:pt x="110" y="467"/>
                  </a:cubicBezTo>
                  <a:cubicBezTo>
                    <a:pt x="112" y="493"/>
                    <a:pt x="114" y="520"/>
                    <a:pt x="104" y="544"/>
                  </a:cubicBezTo>
                  <a:cubicBezTo>
                    <a:pt x="94" y="568"/>
                    <a:pt x="69" y="588"/>
                    <a:pt x="44" y="582"/>
                  </a:cubicBezTo>
                  <a:cubicBezTo>
                    <a:pt x="26" y="578"/>
                    <a:pt x="12" y="562"/>
                    <a:pt x="6" y="545"/>
                  </a:cubicBezTo>
                  <a:cubicBezTo>
                    <a:pt x="0" y="527"/>
                    <a:pt x="0" y="508"/>
                    <a:pt x="1" y="490"/>
                  </a:cubicBezTo>
                  <a:cubicBezTo>
                    <a:pt x="3" y="441"/>
                    <a:pt x="10" y="393"/>
                    <a:pt x="21" y="346"/>
                  </a:cubicBezTo>
                  <a:cubicBezTo>
                    <a:pt x="73" y="249"/>
                    <a:pt x="124" y="132"/>
                    <a:pt x="193" y="43"/>
                  </a:cubicBezTo>
                  <a:cubicBezTo>
                    <a:pt x="305" y="2"/>
                    <a:pt x="427" y="-10"/>
                    <a:pt x="545" y="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9" name="Google Shape;1839;p41"/>
            <p:cNvSpPr/>
            <p:nvPr/>
          </p:nvSpPr>
          <p:spPr>
            <a:xfrm>
              <a:off x="603000" y="1827360"/>
              <a:ext cx="270720" cy="430920"/>
            </a:xfrm>
            <a:custGeom>
              <a:avLst/>
              <a:gdLst/>
              <a:ahLst/>
              <a:cxnLst/>
              <a:rect l="l" t="t" r="r" b="b"/>
              <a:pathLst>
                <a:path w="752" h="1197" extrusionOk="0">
                  <a:moveTo>
                    <a:pt x="570" y="93"/>
                  </a:moveTo>
                  <a:cubicBezTo>
                    <a:pt x="544" y="63"/>
                    <a:pt x="516" y="33"/>
                    <a:pt x="481" y="15"/>
                  </a:cubicBezTo>
                  <a:cubicBezTo>
                    <a:pt x="445" y="-3"/>
                    <a:pt x="400" y="-7"/>
                    <a:pt x="366" y="14"/>
                  </a:cubicBezTo>
                  <a:cubicBezTo>
                    <a:pt x="324" y="40"/>
                    <a:pt x="310" y="97"/>
                    <a:pt x="311" y="147"/>
                  </a:cubicBezTo>
                  <a:cubicBezTo>
                    <a:pt x="312" y="197"/>
                    <a:pt x="324" y="247"/>
                    <a:pt x="316" y="297"/>
                  </a:cubicBezTo>
                  <a:cubicBezTo>
                    <a:pt x="306" y="361"/>
                    <a:pt x="264" y="414"/>
                    <a:pt x="231" y="469"/>
                  </a:cubicBezTo>
                  <a:cubicBezTo>
                    <a:pt x="198" y="525"/>
                    <a:pt x="171" y="593"/>
                    <a:pt x="193" y="654"/>
                  </a:cubicBezTo>
                  <a:cubicBezTo>
                    <a:pt x="201" y="677"/>
                    <a:pt x="289" y="853"/>
                    <a:pt x="289" y="853"/>
                  </a:cubicBezTo>
                  <a:cubicBezTo>
                    <a:pt x="289" y="853"/>
                    <a:pt x="170" y="838"/>
                    <a:pt x="87" y="895"/>
                  </a:cubicBezTo>
                  <a:cubicBezTo>
                    <a:pt x="37" y="930"/>
                    <a:pt x="-6" y="1000"/>
                    <a:pt x="1" y="1059"/>
                  </a:cubicBezTo>
                  <a:cubicBezTo>
                    <a:pt x="12" y="1145"/>
                    <a:pt x="106" y="1202"/>
                    <a:pt x="191" y="1196"/>
                  </a:cubicBezTo>
                  <a:cubicBezTo>
                    <a:pt x="278" y="1190"/>
                    <a:pt x="384" y="1123"/>
                    <a:pt x="444" y="1061"/>
                  </a:cubicBezTo>
                  <a:cubicBezTo>
                    <a:pt x="549" y="929"/>
                    <a:pt x="721" y="781"/>
                    <a:pt x="746" y="614"/>
                  </a:cubicBezTo>
                  <a:cubicBezTo>
                    <a:pt x="774" y="427"/>
                    <a:pt x="690" y="239"/>
                    <a:pt x="570" y="9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0" name="Google Shape;1840;p41"/>
            <p:cNvSpPr/>
            <p:nvPr/>
          </p:nvSpPr>
          <p:spPr>
            <a:xfrm>
              <a:off x="688320" y="1971360"/>
              <a:ext cx="163440" cy="256680"/>
            </a:xfrm>
            <a:custGeom>
              <a:avLst/>
              <a:gdLst/>
              <a:ahLst/>
              <a:cxnLst/>
              <a:rect l="l" t="t" r="r" b="b"/>
              <a:pathLst>
                <a:path w="454" h="713" extrusionOk="0">
                  <a:moveTo>
                    <a:pt x="360" y="16"/>
                  </a:moveTo>
                  <a:cubicBezTo>
                    <a:pt x="355" y="9"/>
                    <a:pt x="350" y="1"/>
                    <a:pt x="342" y="0"/>
                  </a:cubicBezTo>
                  <a:cubicBezTo>
                    <a:pt x="335" y="-1"/>
                    <a:pt x="328" y="4"/>
                    <a:pt x="322" y="10"/>
                  </a:cubicBezTo>
                  <a:cubicBezTo>
                    <a:pt x="291" y="42"/>
                    <a:pt x="292" y="93"/>
                    <a:pt x="289" y="138"/>
                  </a:cubicBezTo>
                  <a:cubicBezTo>
                    <a:pt x="287" y="183"/>
                    <a:pt x="270" y="236"/>
                    <a:pt x="227" y="249"/>
                  </a:cubicBezTo>
                  <a:cubicBezTo>
                    <a:pt x="215" y="253"/>
                    <a:pt x="201" y="253"/>
                    <a:pt x="191" y="260"/>
                  </a:cubicBezTo>
                  <a:cubicBezTo>
                    <a:pt x="180" y="269"/>
                    <a:pt x="177" y="284"/>
                    <a:pt x="177" y="298"/>
                  </a:cubicBezTo>
                  <a:cubicBezTo>
                    <a:pt x="175" y="343"/>
                    <a:pt x="189" y="387"/>
                    <a:pt x="195" y="432"/>
                  </a:cubicBezTo>
                  <a:cubicBezTo>
                    <a:pt x="200" y="477"/>
                    <a:pt x="194" y="528"/>
                    <a:pt x="160" y="557"/>
                  </a:cubicBezTo>
                  <a:cubicBezTo>
                    <a:pt x="140" y="574"/>
                    <a:pt x="115" y="582"/>
                    <a:pt x="89" y="589"/>
                  </a:cubicBezTo>
                  <a:cubicBezTo>
                    <a:pt x="65" y="596"/>
                    <a:pt x="39" y="604"/>
                    <a:pt x="20" y="622"/>
                  </a:cubicBezTo>
                  <a:cubicBezTo>
                    <a:pt x="1" y="640"/>
                    <a:pt x="-8" y="671"/>
                    <a:pt x="7" y="692"/>
                  </a:cubicBezTo>
                  <a:cubicBezTo>
                    <a:pt x="17" y="707"/>
                    <a:pt x="37" y="714"/>
                    <a:pt x="56" y="713"/>
                  </a:cubicBezTo>
                  <a:cubicBezTo>
                    <a:pt x="74" y="713"/>
                    <a:pt x="92" y="706"/>
                    <a:pt x="108" y="698"/>
                  </a:cubicBezTo>
                  <a:cubicBezTo>
                    <a:pt x="153" y="678"/>
                    <a:pt x="195" y="655"/>
                    <a:pt x="235" y="627"/>
                  </a:cubicBezTo>
                  <a:cubicBezTo>
                    <a:pt x="307" y="543"/>
                    <a:pt x="397" y="453"/>
                    <a:pt x="454" y="356"/>
                  </a:cubicBezTo>
                  <a:cubicBezTo>
                    <a:pt x="452" y="237"/>
                    <a:pt x="419" y="119"/>
                    <a:pt x="360" y="1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1" name="Google Shape;1841;p41"/>
            <p:cNvSpPr/>
            <p:nvPr/>
          </p:nvSpPr>
          <p:spPr>
            <a:xfrm>
              <a:off x="749520" y="2069640"/>
              <a:ext cx="150120" cy="210960"/>
            </a:xfrm>
            <a:custGeom>
              <a:avLst/>
              <a:gdLst/>
              <a:ahLst/>
              <a:cxnLst/>
              <a:rect l="l" t="t" r="r" b="b"/>
              <a:pathLst>
                <a:path w="417" h="586" extrusionOk="0">
                  <a:moveTo>
                    <a:pt x="401" y="5"/>
                  </a:moveTo>
                  <a:cubicBezTo>
                    <a:pt x="438" y="31"/>
                    <a:pt x="409" y="134"/>
                    <a:pt x="326" y="227"/>
                  </a:cubicBezTo>
                  <a:cubicBezTo>
                    <a:pt x="190" y="380"/>
                    <a:pt x="36" y="606"/>
                    <a:pt x="4" y="584"/>
                  </a:cubicBezTo>
                  <a:cubicBezTo>
                    <a:pt x="-27" y="563"/>
                    <a:pt x="134" y="329"/>
                    <a:pt x="223" y="153"/>
                  </a:cubicBezTo>
                  <a:cubicBezTo>
                    <a:pt x="279" y="43"/>
                    <a:pt x="363" y="-20"/>
                    <a:pt x="401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ED3B61B-715D-4087-8E0E-4A7095C4B4F2}"/>
              </a:ext>
            </a:extLst>
          </p:cNvPr>
          <p:cNvSpPr txBox="1"/>
          <p:nvPr/>
        </p:nvSpPr>
        <p:spPr>
          <a:xfrm>
            <a:off x="8697350" y="4749608"/>
            <a:ext cx="53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19</a:t>
            </a:r>
            <a:endParaRPr lang="en-US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D08A8-7991-459D-AA3E-3F674DB63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9625" y="0"/>
            <a:ext cx="5284800" cy="1143000"/>
          </a:xfrm>
        </p:spPr>
        <p:txBody>
          <a:bodyPr/>
          <a:lstStyle/>
          <a:p>
            <a:r>
              <a:rPr lang="en-US" dirty="0">
                <a:latin typeface="Berlin Sans FB Demi" panose="020E0802020502020306" pitchFamily="34" charset="0"/>
              </a:rPr>
              <a:t>T</a:t>
            </a:r>
            <a:r>
              <a:rPr lang="en-US" altLang="zh-CN" dirty="0">
                <a:latin typeface="Berlin Sans FB Demi" panose="020E0802020502020306" pitchFamily="34" charset="0"/>
              </a:rPr>
              <a:t>oday’s</a:t>
            </a:r>
            <a:r>
              <a:rPr lang="en-US" altLang="zh-CN" dirty="0"/>
              <a:t> </a:t>
            </a:r>
            <a:r>
              <a:rPr lang="en-US" altLang="zh-CN" dirty="0">
                <a:latin typeface="Berlin Sans FB Demi" panose="020E0802020502020306" pitchFamily="34" charset="0"/>
              </a:rPr>
              <a:t>flow</a:t>
            </a:r>
            <a:endParaRPr lang="en-US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48981C4D-36E0-4CF1-9CF0-DC0E4FA660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045743"/>
              </p:ext>
            </p:extLst>
          </p:nvPr>
        </p:nvGraphicFramePr>
        <p:xfrm>
          <a:off x="927100" y="596900"/>
          <a:ext cx="7937500" cy="4024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7029202-1AED-48FF-ADD5-EB996E34AE3C}"/>
              </a:ext>
            </a:extLst>
          </p:cNvPr>
          <p:cNvSpPr txBox="1"/>
          <p:nvPr/>
        </p:nvSpPr>
        <p:spPr>
          <a:xfrm>
            <a:off x="8610942" y="4711508"/>
            <a:ext cx="326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2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31931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2383DD-6D98-4873-9D23-1E0858B06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952500"/>
            <a:ext cx="7704000" cy="3971192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Integrating CSLCs and ELCs under the new framework “Experiential and Service Learning” (ESL)</a:t>
            </a:r>
          </a:p>
          <a:p>
            <a:endParaRPr lang="en-US" sz="1800" dirty="0">
              <a:solidFill>
                <a:schemeClr val="accent5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Kind of learning that requires students to go beyond the usual/ formal context of learning</a:t>
            </a:r>
          </a:p>
          <a:p>
            <a:endParaRPr lang="en-US" sz="1800" dirty="0">
              <a:solidFill>
                <a:schemeClr val="accent5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Students will be put in situations unfamiliar to them and be required to put prior knowledge to test, apply their problem solving and creative thinking skills and juggle with a wide range of considerations (e.g., social, environmental, philosophical)</a:t>
            </a:r>
          </a:p>
          <a:p>
            <a:endParaRPr lang="en-US" sz="1800" dirty="0">
              <a:solidFill>
                <a:schemeClr val="accent5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It is in these situations that students reflect, reconcile with dissonances (in their thinking, emotions and beliefs – to name but a few), construct new understandings, and develop their identity.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6E8405-CD69-445C-A2D9-0C8CD099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253175"/>
            <a:ext cx="7703999" cy="572700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Experiential and Service Learning (ESL)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278638-662F-447C-8F11-F7A1077CF4EC}"/>
              </a:ext>
            </a:extLst>
          </p:cNvPr>
          <p:cNvSpPr txBox="1"/>
          <p:nvPr/>
        </p:nvSpPr>
        <p:spPr>
          <a:xfrm>
            <a:off x="8610942" y="4711508"/>
            <a:ext cx="326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3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69132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127E70-1A38-4B4D-A145-55A360013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129935"/>
            <a:ext cx="7717500" cy="499403"/>
          </a:xfrm>
        </p:spPr>
        <p:txBody>
          <a:bodyPr anchor="ctr"/>
          <a:lstStyle/>
          <a:p>
            <a:r>
              <a:rPr lang="en-US" sz="3200" dirty="0">
                <a:solidFill>
                  <a:srgbClr val="7030A0"/>
                </a:solidFill>
                <a:latin typeface="Berlin Sans FB Demi" panose="020E0802020502020306" pitchFamily="34" charset="0"/>
              </a:rPr>
              <a:t> ESL framework (as of 30 May 2024)</a:t>
            </a:r>
            <a:endParaRPr lang="en-US" sz="3200" b="1" dirty="0">
              <a:solidFill>
                <a:srgbClr val="7030A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A861A7-FECC-416E-ABD5-7D6E76BD13FB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4</a:t>
            </a:r>
            <a:endParaRPr lang="en-US" sz="12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F17FF1-CCA2-449F-A3A2-0438E7CE8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510542"/>
              </p:ext>
            </p:extLst>
          </p:nvPr>
        </p:nvGraphicFramePr>
        <p:xfrm>
          <a:off x="177800" y="923842"/>
          <a:ext cx="8699500" cy="4051501"/>
        </p:xfrm>
        <a:graphic>
          <a:graphicData uri="http://schemas.openxmlformats.org/drawingml/2006/table">
            <a:tbl>
              <a:tblPr>
                <a:tableStyleId>{819F8FB6-15D5-444E-A53E-5F5CECC65BC0}</a:tableStyleId>
              </a:tblPr>
              <a:tblGrid>
                <a:gridCol w="1387885">
                  <a:extLst>
                    <a:ext uri="{9D8B030D-6E8A-4147-A177-3AD203B41FA5}">
                      <a16:colId xmlns:a16="http://schemas.microsoft.com/office/drawing/2014/main" val="3497698979"/>
                    </a:ext>
                  </a:extLst>
                </a:gridCol>
                <a:gridCol w="7311615">
                  <a:extLst>
                    <a:ext uri="{9D8B030D-6E8A-4147-A177-3AD203B41FA5}">
                      <a16:colId xmlns:a16="http://schemas.microsoft.com/office/drawing/2014/main" val="3947699319"/>
                    </a:ext>
                  </a:extLst>
                </a:gridCol>
              </a:tblGrid>
              <a:tr h="44726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Cohort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8365" marR="8365" marT="8365" marB="0" anchor="ctr"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just" fontAlgn="ctr"/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Applicable for students admitted in 2025/26 cohort and onwards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8365" marR="72000" marT="8365" marB="0" anchor="ctr"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43771"/>
                  </a:ext>
                </a:extLst>
              </a:tr>
              <a:tr h="9867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Domain</a:t>
                      </a:r>
                      <a:b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</a:br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components 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8365" marR="8365" marT="8365" marB="0" anchor="ctr"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/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•  CSLC with/ without GBA elements</a:t>
                      </a:r>
                      <a:b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</a:b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•  ELC on E&amp;I (for non-</a:t>
                      </a:r>
                      <a:r>
                        <a:rPr lang="en-GB" sz="2000" u="none" strike="noStrike" dirty="0" err="1">
                          <a:effectLst/>
                          <a:latin typeface="Berlin Sans FB Demi" panose="020E0802020502020306" pitchFamily="34" charset="0"/>
                        </a:rPr>
                        <a:t>BEd</a:t>
                      </a: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 FYFD and SY programmes)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8365" marR="72000" marT="8365" marB="0" anchor="ctr"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49384"/>
                  </a:ext>
                </a:extLst>
              </a:tr>
              <a:tr h="221963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Credit points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8365" marR="8365" marT="8365" marB="0" anchor="ctr"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en-GB" sz="2000" b="1" u="sng" strike="noStrike" dirty="0">
                          <a:effectLst/>
                          <a:latin typeface="Berlin Sans FB Demi" panose="020E0802020502020306" pitchFamily="34" charset="0"/>
                        </a:rPr>
                        <a:t>2 cps</a:t>
                      </a:r>
                      <a:endParaRPr lang="en-GB" sz="2000" b="1" u="none" strike="noStrike" dirty="0">
                        <a:effectLst/>
                        <a:latin typeface="Berlin Sans FB Demi" panose="020E0802020502020306" pitchFamily="34" charset="0"/>
                      </a:endParaRPr>
                    </a:p>
                    <a:p>
                      <a:pPr marL="90488" indent="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  CSLC with/ without GBA elements</a:t>
                      </a:r>
                    </a:p>
                    <a:p>
                      <a:pPr marL="90488" indent="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  ELC on E&amp;I (for non-</a:t>
                      </a:r>
                      <a:r>
                        <a:rPr lang="en-GB" sz="2000" u="none" strike="noStrike" dirty="0" err="1">
                          <a:effectLst/>
                          <a:latin typeface="Berlin Sans FB Demi" panose="020E0802020502020306" pitchFamily="34" charset="0"/>
                        </a:rPr>
                        <a:t>BEd</a:t>
                      </a: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 FYFD programmes)</a:t>
                      </a:r>
                      <a:b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</a:br>
                      <a:b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</a:br>
                      <a:r>
                        <a:rPr lang="en-GB" sz="2000" b="1" u="sng" strike="noStrike" dirty="0">
                          <a:effectLst/>
                          <a:latin typeface="Berlin Sans FB Demi" panose="020E0802020502020306" pitchFamily="34" charset="0"/>
                        </a:rPr>
                        <a:t>3 cps</a:t>
                      </a:r>
                      <a:endParaRPr lang="en-GB" sz="2000" b="1" u="none" strike="noStrike" dirty="0">
                        <a:effectLst/>
                        <a:latin typeface="Berlin Sans FB Demi" panose="020E0802020502020306" pitchFamily="34" charset="0"/>
                      </a:endParaRPr>
                    </a:p>
                    <a:p>
                      <a:pPr marL="90488" indent="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  ELC on E&amp;I (for non-</a:t>
                      </a:r>
                      <a:r>
                        <a:rPr lang="en-GB" sz="2000" u="none" strike="noStrike" dirty="0" err="1">
                          <a:effectLst/>
                          <a:latin typeface="Berlin Sans FB Demi" panose="020E0802020502020306" pitchFamily="34" charset="0"/>
                        </a:rPr>
                        <a:t>BEd</a:t>
                      </a: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 SY programmes, in which 2</a:t>
                      </a:r>
                    </a:p>
                    <a:p>
                      <a:pPr marL="90488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   cps are equivalent to E&amp;I and the remaining 1 cp is </a:t>
                      </a:r>
                    </a:p>
                    <a:p>
                      <a:pPr marL="90488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   equivalent to National Security Education (NSE))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8365" marR="72000" marT="8365" marB="0" anchor="ctr"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510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689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3D3217-7DCF-419A-86F4-500A357A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6" y="351125"/>
            <a:ext cx="7595653" cy="572700"/>
          </a:xfrm>
        </p:spPr>
        <p:txBody>
          <a:bodyPr/>
          <a:lstStyle/>
          <a:p>
            <a:pPr algn="l"/>
            <a:r>
              <a:rPr lang="en-US" sz="2400" dirty="0">
                <a:solidFill>
                  <a:srgbClr val="5406A2"/>
                </a:solidFill>
                <a:latin typeface="Berlin Sans FB" panose="020E0602020502020306" pitchFamily="34" charset="0"/>
              </a:rPr>
              <a:t>ESL Framework (from 2025/26)</a:t>
            </a:r>
            <a:endParaRPr lang="en-US" sz="2400" dirty="0">
              <a:solidFill>
                <a:srgbClr val="7030A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D2D3DF-4EF4-4B73-A37D-F9DF208BEB34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5</a:t>
            </a:r>
            <a:endParaRPr lang="en-US" sz="1200" b="1" dirty="0"/>
          </a:p>
        </p:txBody>
      </p:sp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9954DF57-ABAA-4BC9-AECC-A172C74B8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931860"/>
              </p:ext>
            </p:extLst>
          </p:nvPr>
        </p:nvGraphicFramePr>
        <p:xfrm>
          <a:off x="702365" y="1151717"/>
          <a:ext cx="5883967" cy="286640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66122">
                  <a:extLst>
                    <a:ext uri="{9D8B030D-6E8A-4147-A177-3AD203B41FA5}">
                      <a16:colId xmlns:a16="http://schemas.microsoft.com/office/drawing/2014/main" val="2058730347"/>
                    </a:ext>
                  </a:extLst>
                </a:gridCol>
                <a:gridCol w="2186609">
                  <a:extLst>
                    <a:ext uri="{9D8B030D-6E8A-4147-A177-3AD203B41FA5}">
                      <a16:colId xmlns:a16="http://schemas.microsoft.com/office/drawing/2014/main" val="751576345"/>
                    </a:ext>
                  </a:extLst>
                </a:gridCol>
                <a:gridCol w="1431236">
                  <a:extLst>
                    <a:ext uri="{9D8B030D-6E8A-4147-A177-3AD203B41FA5}">
                      <a16:colId xmlns:a16="http://schemas.microsoft.com/office/drawing/2014/main" val="2235854493"/>
                    </a:ext>
                  </a:extLst>
                </a:gridCol>
              </a:tblGrid>
              <a:tr h="795230">
                <a:tc gridSpan="2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92028" marR="92028" marT="46014" marB="46014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accent6"/>
                          </a:solidFill>
                          <a:latin typeface="Berlin Sans FB Demi" panose="020E0802020502020306" pitchFamily="34" charset="0"/>
                        </a:rPr>
                        <a:t>2025/2026 admitted cohort</a:t>
                      </a:r>
                      <a:endParaRPr lang="en-US" sz="1800" b="0" dirty="0">
                        <a:solidFill>
                          <a:schemeClr val="accent6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496213"/>
                  </a:ext>
                </a:extLst>
              </a:tr>
              <a:tr h="397615">
                <a:tc rowSpan="2"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CSLC </a:t>
                      </a:r>
                    </a:p>
                  </a:txBody>
                  <a:tcPr marL="92028" marR="92028" marT="46014" marB="46014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5Y BEd / 5Y DD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729771"/>
                  </a:ext>
                </a:extLst>
              </a:tr>
              <a:tr h="397615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non-</a:t>
                      </a:r>
                      <a:r>
                        <a:rPr lang="en-US" sz="1800" b="1" dirty="0" err="1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BEd</a:t>
                      </a:r>
                      <a:r>
                        <a:rPr lang="en-US" sz="18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 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8011857"/>
                  </a:ext>
                </a:extLst>
              </a:tr>
              <a:tr h="39761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ELC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5Y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BEd</a:t>
                      </a:r>
                      <a:endParaRPr lang="en-US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6533388"/>
                  </a:ext>
                </a:extLst>
              </a:tr>
              <a:tr h="39761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ELC on E&amp;I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non-</a:t>
                      </a:r>
                      <a:r>
                        <a:rPr lang="en-US" sz="1800" b="1" dirty="0" err="1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BEd</a:t>
                      </a:r>
                      <a:endParaRPr lang="en-US" sz="18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669621"/>
                  </a:ext>
                </a:extLst>
              </a:tr>
              <a:tr h="39761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ELC on E&amp;I + NSE</a:t>
                      </a: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SY non-</a:t>
                      </a:r>
                      <a:r>
                        <a:rPr lang="en-US" sz="1800" b="1" dirty="0" err="1">
                          <a:solidFill>
                            <a:schemeClr val="accent6"/>
                          </a:solidFill>
                          <a:latin typeface="Bahnschrift" panose="020B0502040204020203" pitchFamily="34" charset="0"/>
                        </a:rPr>
                        <a:t>BEd</a:t>
                      </a:r>
                      <a:endParaRPr lang="en-US" sz="1800" b="1" dirty="0">
                        <a:solidFill>
                          <a:schemeClr val="accent6"/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 marL="55371" marR="55371" marT="27686" marB="27686" anchor="ctr">
                    <a:lnL w="190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8930863"/>
                  </a:ext>
                </a:extLst>
              </a:tr>
            </a:tbl>
          </a:graphicData>
        </a:graphic>
      </p:graphicFrame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03A543C0-F92F-4F20-A240-EFBECFDE494E}"/>
              </a:ext>
            </a:extLst>
          </p:cNvPr>
          <p:cNvSpPr/>
          <p:nvPr/>
        </p:nvSpPr>
        <p:spPr>
          <a:xfrm>
            <a:off x="5341429" y="3229983"/>
            <a:ext cx="962188" cy="324624"/>
          </a:xfrm>
          <a:prstGeom prst="roundRect">
            <a:avLst/>
          </a:prstGeom>
          <a:solidFill>
            <a:srgbClr val="5EA9F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83284"/>
                </a:solidFill>
              </a:rPr>
              <a:t>2 cps      </a:t>
            </a:r>
            <a:endParaRPr lang="en-US" b="1" dirty="0">
              <a:solidFill>
                <a:srgbClr val="083284"/>
              </a:solidFill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A5F8C162-28E5-402A-B72E-2FF93BE61F32}"/>
              </a:ext>
            </a:extLst>
          </p:cNvPr>
          <p:cNvSpPr/>
          <p:nvPr/>
        </p:nvSpPr>
        <p:spPr>
          <a:xfrm>
            <a:off x="5342556" y="3621447"/>
            <a:ext cx="2742966" cy="268416"/>
          </a:xfrm>
          <a:prstGeom prst="roundRect">
            <a:avLst/>
          </a:prstGeom>
          <a:solidFill>
            <a:schemeClr val="tx2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 cps (Remain unchanged)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0B27AFE3-75B8-4379-8A13-782624279AD0}"/>
              </a:ext>
            </a:extLst>
          </p:cNvPr>
          <p:cNvSpPr/>
          <p:nvPr/>
        </p:nvSpPr>
        <p:spPr>
          <a:xfrm>
            <a:off x="5322779" y="2816613"/>
            <a:ext cx="967585" cy="346923"/>
          </a:xfrm>
          <a:prstGeom prst="roundRect">
            <a:avLst/>
          </a:prstGeom>
          <a:solidFill>
            <a:schemeClr val="accent4">
              <a:lumMod val="40000"/>
              <a:lumOff val="60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Fade out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E449878-E481-4E41-888E-FA5C7289B625}"/>
              </a:ext>
            </a:extLst>
          </p:cNvPr>
          <p:cNvSpPr/>
          <p:nvPr/>
        </p:nvSpPr>
        <p:spPr>
          <a:xfrm>
            <a:off x="5311016" y="2407159"/>
            <a:ext cx="962188" cy="324624"/>
          </a:xfrm>
          <a:prstGeom prst="roundRect">
            <a:avLst/>
          </a:prstGeom>
          <a:solidFill>
            <a:srgbClr val="5EA9F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83284"/>
                </a:solidFill>
              </a:rPr>
              <a:t>2 cps      </a:t>
            </a:r>
            <a:endParaRPr lang="en-US" b="1" dirty="0">
              <a:solidFill>
                <a:srgbClr val="083284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D81D6C6-F1C4-4C3D-B903-6510388FB45F}"/>
              </a:ext>
            </a:extLst>
          </p:cNvPr>
          <p:cNvSpPr/>
          <p:nvPr/>
        </p:nvSpPr>
        <p:spPr>
          <a:xfrm>
            <a:off x="5333612" y="2012482"/>
            <a:ext cx="962188" cy="324624"/>
          </a:xfrm>
          <a:prstGeom prst="roundRect">
            <a:avLst/>
          </a:prstGeom>
          <a:solidFill>
            <a:srgbClr val="5EA9F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83284"/>
                </a:solidFill>
              </a:rPr>
              <a:t>2 cps      </a:t>
            </a:r>
            <a:endParaRPr lang="en-US" b="1" dirty="0">
              <a:solidFill>
                <a:srgbClr val="0832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668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238FB7-C384-45AD-857E-6E95BA934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381075"/>
            <a:ext cx="4223061" cy="322290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Focal GILOs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Problem solving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Communication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Social Interaction </a:t>
            </a:r>
          </a:p>
          <a:p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Learning experiences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engage in learning in action and through action in real-life or work-place context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the needs or service gaps in society 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ECFF68-21C2-438F-A96A-C0E846429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83" y="614625"/>
            <a:ext cx="7231342" cy="5727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7030A0"/>
                </a:solidFill>
                <a:latin typeface="Berlin Sans FB Demi" panose="020E0802020502020306" pitchFamily="34" charset="0"/>
              </a:rPr>
              <a:t>1. CSLC Courses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A2E7CCB-51C1-AD48-89FD-2DE9343CC7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9264144"/>
              </p:ext>
            </p:extLst>
          </p:nvPr>
        </p:nvGraphicFramePr>
        <p:xfrm>
          <a:off x="5036152" y="835906"/>
          <a:ext cx="3650477" cy="3049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5BE8520-7B02-4C46-86E3-B701F1326D1E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6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130971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127E70-1A38-4B4D-A145-55A360013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249102"/>
            <a:ext cx="7717500" cy="583290"/>
          </a:xfrm>
        </p:spPr>
        <p:txBody>
          <a:bodyPr anchor="ctr"/>
          <a:lstStyle/>
          <a:p>
            <a:r>
              <a:rPr lang="en-US" sz="2400" dirty="0">
                <a:solidFill>
                  <a:srgbClr val="C00000"/>
                </a:solidFill>
                <a:latin typeface="Berlin Sans FB Demi" panose="020E0802020502020306" pitchFamily="34" charset="0"/>
              </a:rPr>
              <a:t>CSLC</a:t>
            </a:r>
            <a:r>
              <a:rPr lang="en-US" sz="2400" dirty="0">
                <a:solidFill>
                  <a:srgbClr val="7030A0"/>
                </a:solidFill>
                <a:latin typeface="Berlin Sans FB Demi" panose="020E0802020502020306" pitchFamily="34" charset="0"/>
              </a:rPr>
              <a:t> under the ESL framework (as of 30 May 2024)</a:t>
            </a:r>
            <a:endParaRPr lang="en-US" sz="2400" b="1" dirty="0">
              <a:solidFill>
                <a:srgbClr val="7030A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A861A7-FECC-416E-ABD5-7D6E76BD13FB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7</a:t>
            </a:r>
            <a:endParaRPr lang="en-US" sz="1200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B8F3945-7A58-4BC8-8758-824B3BE71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640573"/>
              </p:ext>
            </p:extLst>
          </p:nvPr>
        </p:nvGraphicFramePr>
        <p:xfrm>
          <a:off x="336550" y="999347"/>
          <a:ext cx="8470900" cy="3390581"/>
        </p:xfrm>
        <a:graphic>
          <a:graphicData uri="http://schemas.openxmlformats.org/drawingml/2006/table">
            <a:tbl>
              <a:tblPr>
                <a:tableStyleId>{819F8FB6-15D5-444E-A53E-5F5CECC65BC0}</a:tableStyleId>
              </a:tblPr>
              <a:tblGrid>
                <a:gridCol w="1555203">
                  <a:extLst>
                    <a:ext uri="{9D8B030D-6E8A-4147-A177-3AD203B41FA5}">
                      <a16:colId xmlns:a16="http://schemas.microsoft.com/office/drawing/2014/main" val="360313624"/>
                    </a:ext>
                  </a:extLst>
                </a:gridCol>
                <a:gridCol w="6915697">
                  <a:extLst>
                    <a:ext uri="{9D8B030D-6E8A-4147-A177-3AD203B41FA5}">
                      <a16:colId xmlns:a16="http://schemas.microsoft.com/office/drawing/2014/main" val="4235494205"/>
                    </a:ext>
                  </a:extLst>
                </a:gridCol>
              </a:tblGrid>
              <a:tr h="3669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Cohort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3127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Applicable for students admitted in 2025/26 cohort and onwards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3127" marT="3127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91256"/>
                  </a:ext>
                </a:extLst>
              </a:tr>
              <a:tr h="596385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Credit-bearing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3127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0" u="none" strike="noStrik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</a:rPr>
                        <a:t>2-cp (26 contact hours)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Berlin Sans FB Demi" panose="020E0802020502020306" pitchFamily="34" charset="0"/>
                      </a:endParaRPr>
                    </a:p>
                  </a:txBody>
                  <a:tcPr marL="72000" marR="3127" marT="3127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10694"/>
                  </a:ext>
                </a:extLst>
              </a:tr>
              <a:tr h="2165127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Course components</a:t>
                      </a:r>
                      <a:endParaRPr lang="en-US" sz="20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3127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marL="449263" indent="-255588" algn="l" fontAlgn="ctr">
                        <a:buFont typeface="+mj-lt"/>
                        <a:buAutoNum type="arabicPeriod"/>
                      </a:pP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Classroom/ lecture section(s) – between </a:t>
                      </a:r>
                      <a:r>
                        <a:rPr lang="en-GB" sz="2000" b="0" u="none" strike="noStrik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</a:rPr>
                        <a:t>6-8 contact hours</a:t>
                      </a:r>
                    </a:p>
                    <a:p>
                      <a:pPr marL="449263" indent="-255588" algn="l" fontAlgn="ctr">
                        <a:buFont typeface="+mj-lt"/>
                        <a:buAutoNum type="arabicPeriod"/>
                      </a:pP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Out-of-classroom concrete experience (which must include direct service) – between </a:t>
                      </a:r>
                      <a:r>
                        <a:rPr lang="en-GB" sz="2000" b="0" u="none" strike="noStrik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</a:rPr>
                        <a:t>18-24 experiential hours</a:t>
                      </a: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; and</a:t>
                      </a:r>
                    </a:p>
                    <a:p>
                      <a:pPr marL="449263" indent="-255588" algn="l" fontAlgn="ctr">
                        <a:buFont typeface="+mj-lt"/>
                        <a:buAutoNum type="arabicPeriod"/>
                      </a:pPr>
                      <a:r>
                        <a:rPr lang="en-GB" sz="2000" u="none" strike="noStrike" dirty="0">
                          <a:effectLst/>
                          <a:latin typeface="Berlin Sans FB Demi" panose="020E0802020502020306" pitchFamily="34" charset="0"/>
                        </a:rPr>
                        <a:t>Reflection and group sharing session(s) – between </a:t>
                      </a:r>
                      <a:r>
                        <a:rPr lang="en-GB" sz="2000" b="0" u="none" strike="noStrik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</a:rPr>
                        <a:t>4-6 contact hours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36000" marR="36000" marT="3127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3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68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EAAF58-991B-457A-9E6D-C14529B34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340" y="1518344"/>
            <a:ext cx="8252404" cy="264196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To provide students chances to engage in a wide variety of learning and service activities in the GBA to enhance their experimentation/ action, understanding and reflection on the co-curricular experience gained for the enrichment of their personal growth and development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CSLCs with GBA elements (2 cps) will be introduced for students admitted in </a:t>
            </a:r>
            <a:r>
              <a:rPr lang="en-US" sz="2000" b="1" dirty="0">
                <a:solidFill>
                  <a:schemeClr val="tx1"/>
                </a:solidFill>
                <a:latin typeface="Berlin Sans FB" panose="020E0602020502020306" pitchFamily="34" charset="0"/>
              </a:rPr>
              <a:t>2025/26</a:t>
            </a:r>
            <a:r>
              <a:rPr lang="en-US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 and onwards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FDC72E-75B7-4150-A3A6-500CBA2E1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11" y="310787"/>
            <a:ext cx="8322729" cy="976479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Berlin Sans FB Demi" panose="020E0802020502020306" pitchFamily="34" charset="0"/>
              </a:rPr>
              <a:t>Introduction of </a:t>
            </a:r>
            <a:r>
              <a:rPr lang="en-US" dirty="0">
                <a:solidFill>
                  <a:srgbClr val="C00000"/>
                </a:solidFill>
                <a:latin typeface="Berlin Sans FB Demi" panose="020E0802020502020306" pitchFamily="34" charset="0"/>
              </a:rPr>
              <a:t>CSLCs with GBA elements </a:t>
            </a:r>
            <a:br>
              <a:rPr lang="en-US" dirty="0">
                <a:solidFill>
                  <a:srgbClr val="C00000"/>
                </a:solidFill>
                <a:latin typeface="Berlin Sans FB Demi" panose="020E0802020502020306" pitchFamily="34" charset="0"/>
              </a:rPr>
            </a:br>
            <a:r>
              <a:rPr lang="en-US" dirty="0">
                <a:solidFill>
                  <a:srgbClr val="C00000"/>
                </a:solidFill>
                <a:latin typeface="Berlin Sans FB Demi" panose="020E0802020502020306" pitchFamily="34" charset="0"/>
              </a:rPr>
              <a:t>under the ESL framework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CEF002-900B-466B-BA88-0A1737781F47}"/>
              </a:ext>
            </a:extLst>
          </p:cNvPr>
          <p:cNvSpPr txBox="1"/>
          <p:nvPr/>
        </p:nvSpPr>
        <p:spPr>
          <a:xfrm>
            <a:off x="8831922" y="4896981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8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75293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127E70-1A38-4B4D-A145-55A360013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190114"/>
            <a:ext cx="7717500" cy="499403"/>
          </a:xfrm>
        </p:spPr>
        <p:txBody>
          <a:bodyPr anchor="ctr"/>
          <a:lstStyle/>
          <a:p>
            <a:r>
              <a:rPr lang="en-US" sz="2400" dirty="0">
                <a:solidFill>
                  <a:srgbClr val="7030A0"/>
                </a:solidFill>
                <a:latin typeface="Berlin Sans FB Demi" panose="020E0802020502020306" pitchFamily="34" charset="0"/>
              </a:rPr>
              <a:t>Course structure of </a:t>
            </a:r>
            <a:r>
              <a:rPr lang="en-US" sz="2400" dirty="0">
                <a:solidFill>
                  <a:srgbClr val="C00000"/>
                </a:solidFill>
                <a:latin typeface="Berlin Sans FB Demi" panose="020E0802020502020306" pitchFamily="34" charset="0"/>
              </a:rPr>
              <a:t>CSLC with GBA elements</a:t>
            </a:r>
            <a:r>
              <a:rPr lang="en-US" sz="2400" dirty="0">
                <a:solidFill>
                  <a:srgbClr val="7030A0"/>
                </a:solidFill>
                <a:latin typeface="Berlin Sans FB Demi" panose="020E0802020502020306" pitchFamily="34" charset="0"/>
              </a:rPr>
              <a:t> (2 cps) under the ESL framework (as of 30 May 2024)</a:t>
            </a:r>
            <a:endParaRPr lang="en-US" sz="2400" b="1" dirty="0">
              <a:solidFill>
                <a:srgbClr val="7030A0"/>
              </a:solidFill>
              <a:latin typeface="Berlin Sans FB Demi" panose="020E0802020502020306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B8F3945-7A58-4BC8-8758-824B3BE71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19836"/>
              </p:ext>
            </p:extLst>
          </p:nvPr>
        </p:nvGraphicFramePr>
        <p:xfrm>
          <a:off x="236563" y="1057275"/>
          <a:ext cx="8670874" cy="3838323"/>
        </p:xfrm>
        <a:graphic>
          <a:graphicData uri="http://schemas.openxmlformats.org/drawingml/2006/table">
            <a:tbl>
              <a:tblPr>
                <a:tableStyleId>{819F8FB6-15D5-444E-A53E-5F5CECC65BC0}</a:tableStyleId>
              </a:tblPr>
              <a:tblGrid>
                <a:gridCol w="1732693">
                  <a:extLst>
                    <a:ext uri="{9D8B030D-6E8A-4147-A177-3AD203B41FA5}">
                      <a16:colId xmlns:a16="http://schemas.microsoft.com/office/drawing/2014/main" val="360313624"/>
                    </a:ext>
                  </a:extLst>
                </a:gridCol>
                <a:gridCol w="6938181">
                  <a:extLst>
                    <a:ext uri="{9D8B030D-6E8A-4147-A177-3AD203B41FA5}">
                      <a16:colId xmlns:a16="http://schemas.microsoft.com/office/drawing/2014/main" val="2054192257"/>
                    </a:ext>
                  </a:extLst>
                </a:gridCol>
              </a:tblGrid>
              <a:tr h="38135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Cohort</a:t>
                      </a:r>
                      <a:endParaRPr lang="en-US" sz="16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3127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2000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Applicable for students admitted in 2025/26 cohort and onwards</a:t>
                      </a:r>
                      <a:endParaRPr lang="en-US" sz="1800" dirty="0"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91256"/>
                  </a:ext>
                </a:extLst>
              </a:tr>
              <a:tr h="57797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Credit-bearing</a:t>
                      </a:r>
                      <a:endParaRPr lang="en-US" sz="16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3127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GB" sz="2000" b="0" u="non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2-cp (26 contact hours)</a:t>
                      </a:r>
                      <a:endParaRPr lang="en-US" sz="1800" b="0" u="none" dirty="0">
                        <a:effectLst/>
                        <a:highlight>
                          <a:srgbClr val="FFFF00"/>
                        </a:highlight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10694"/>
                  </a:ext>
                </a:extLst>
              </a:tr>
              <a:tr h="264477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accent6"/>
                          </a:solidFill>
                          <a:effectLst/>
                          <a:latin typeface="Berlin Sans FB Demi" panose="020E0802020502020306" pitchFamily="34" charset="0"/>
                        </a:rPr>
                        <a:t>Course components</a:t>
                      </a:r>
                      <a:endParaRPr lang="en-US" sz="1600" b="1" i="0" u="none" strike="noStrike" dirty="0">
                        <a:solidFill>
                          <a:schemeClr val="accent6"/>
                        </a:solidFill>
                        <a:effectLst/>
                        <a:latin typeface="Berlin Sans FB Demi" panose="020E0802020502020306" pitchFamily="34" charset="0"/>
                      </a:endParaRPr>
                    </a:p>
                  </a:txBody>
                  <a:tcPr marL="72000" marR="72000" marT="3127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4BB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en-GB" sz="2000" b="1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Classroom/ lecture section(s) – between </a:t>
                      </a:r>
                      <a:r>
                        <a:rPr lang="en-GB" sz="2000" b="1" u="non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6-8 contact hours</a:t>
                      </a:r>
                      <a:endParaRPr lang="en-US" sz="1800" b="1" u="none" dirty="0">
                        <a:effectLst/>
                        <a:highlight>
                          <a:srgbClr val="FFFF00"/>
                        </a:highlight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en-GB" sz="2000" b="1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Out-of-classroom concrete experience (which must include direct service) – between </a:t>
                      </a:r>
                      <a:r>
                        <a:rPr lang="en-GB" sz="2000" b="1" u="non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18-24 experiential hours</a:t>
                      </a:r>
                      <a:r>
                        <a:rPr lang="en-GB" sz="2000" b="1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; and</a:t>
                      </a:r>
                      <a:endParaRPr lang="en-US" sz="1800" b="1" dirty="0"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en-GB" sz="2000" b="1" dirty="0">
                          <a:effectLst/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Reflection and group sharing session(s) – between </a:t>
                      </a:r>
                      <a:r>
                        <a:rPr lang="en-GB" sz="2000" b="1" u="none" dirty="0">
                          <a:effectLst/>
                          <a:highlight>
                            <a:srgbClr val="FFFF00"/>
                          </a:highlight>
                          <a:latin typeface="Berlin Sans FB Demi" panose="020E0802020502020306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4-6 contact hours</a:t>
                      </a:r>
                      <a:endParaRPr lang="en-US" sz="1800" b="1" u="none" dirty="0">
                        <a:effectLst/>
                        <a:highlight>
                          <a:srgbClr val="FFFF00"/>
                        </a:highlight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800" dirty="0">
                        <a:effectLst/>
                        <a:latin typeface="Berlin Sans FB Demi" panose="020E0802020502020306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3389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A861A7-FECC-416E-ABD5-7D6E76BD13FB}"/>
              </a:ext>
            </a:extLst>
          </p:cNvPr>
          <p:cNvSpPr txBox="1"/>
          <p:nvPr/>
        </p:nvSpPr>
        <p:spPr>
          <a:xfrm>
            <a:off x="8831922" y="4847544"/>
            <a:ext cx="47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9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857663132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 Party Minitheme by Slidesgo">
  <a:themeElements>
    <a:clrScheme name="Simple Light">
      <a:dk1>
        <a:srgbClr val="2D2D2D"/>
      </a:dk1>
      <a:lt1>
        <a:srgbClr val="083284"/>
      </a:lt1>
      <a:dk2>
        <a:srgbClr val="E73E51"/>
      </a:dk2>
      <a:lt2>
        <a:srgbClr val="F45269"/>
      </a:lt2>
      <a:accent1>
        <a:srgbClr val="E68213"/>
      </a:accent1>
      <a:accent2>
        <a:srgbClr val="FAB300"/>
      </a:accent2>
      <a:accent3>
        <a:srgbClr val="4C6F2D"/>
      </a:accent3>
      <a:accent4>
        <a:srgbClr val="7E9569"/>
      </a:accent4>
      <a:accent5>
        <a:srgbClr val="D9ECFF"/>
      </a:accent5>
      <a:accent6>
        <a:srgbClr val="F9FBFD"/>
      </a:accent6>
      <a:hlink>
        <a:srgbClr val="2D2D2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4B86259-A843-4832-AFEF-1993D5283261}">
  <we:reference id="beefbeef-beef-beef-beef-beefbeefbeef" version="2.0.0.0" store="EXCatalog" storeType="EXCatalog"/>
  <we:alternateReferences>
    <we:reference id="WA104380121" version="2.0.0.0" store="en-US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66826</TotalTime>
  <Words>1520</Words>
  <Application>Microsoft Office PowerPoint</Application>
  <PresentationFormat>On-screen Show (16:9)</PresentationFormat>
  <Paragraphs>224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Baloo 2</vt:lpstr>
      <vt:lpstr>Baloo 2 SemiBold</vt:lpstr>
      <vt:lpstr>Darker Grotesque SemiBold</vt:lpstr>
      <vt:lpstr>DengXian</vt:lpstr>
      <vt:lpstr>Satisfy</vt:lpstr>
      <vt:lpstr>新細明體</vt:lpstr>
      <vt:lpstr>Arial</vt:lpstr>
      <vt:lpstr>Bahnschrift</vt:lpstr>
      <vt:lpstr>Berlin Sans FB</vt:lpstr>
      <vt:lpstr>Berlin Sans FB Demi</vt:lpstr>
      <vt:lpstr>Calibri</vt:lpstr>
      <vt:lpstr>Times New Roman</vt:lpstr>
      <vt:lpstr>Spring Party Minitheme by Slidesgo</vt:lpstr>
      <vt:lpstr>PowerPoint Presentation</vt:lpstr>
      <vt:lpstr>Today’s flow</vt:lpstr>
      <vt:lpstr>Experiential and Service Learning (ESL)</vt:lpstr>
      <vt:lpstr> ESL framework (as of 30 May 2024)</vt:lpstr>
      <vt:lpstr>ESL Framework (from 2025/26)</vt:lpstr>
      <vt:lpstr>1. CSLC Courses</vt:lpstr>
      <vt:lpstr>CSLC under the ESL framework (as of 30 May 2024)</vt:lpstr>
      <vt:lpstr>Introduction of CSLCs with GBA elements  under the ESL framework</vt:lpstr>
      <vt:lpstr>Course structure of CSLC with GBA elements (2 cps) under the ESL framework (as of 30 May 2024)</vt:lpstr>
      <vt:lpstr>Pilot arrangements of  CSLCs with GBA elements (3 cps) under the existing EL framework (for 2024/25 cohort and before)</vt:lpstr>
      <vt:lpstr>Course structure of CSLC with GBA elements (3 cps) under the existing EL framework (as of 30 May 2024)</vt:lpstr>
      <vt:lpstr>Pilot courses of CSLCs with GBA elements  (3 cps) under the existing EL framework</vt:lpstr>
      <vt:lpstr>2. ELC on E&amp;I courses</vt:lpstr>
      <vt:lpstr>ELC on E&amp;I (for non-BEd FYFD programmes) under the ESL framework (as of 30 May 2024)</vt:lpstr>
      <vt:lpstr>Co-existence of the 3-cp EL courses &amp; 2-cp ESL courses</vt:lpstr>
      <vt:lpstr>Sharing good practices  for ESL courses</vt:lpstr>
      <vt:lpstr>PowerPoint Presentation</vt:lpstr>
      <vt:lpstr>Q &amp; A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Party</dc:title>
  <dc:creator>LO, Ting Kwan Sylvia [GEO]</dc:creator>
  <cp:lastModifiedBy>WONG, Tan Tan Natalie [GEO]</cp:lastModifiedBy>
  <cp:revision>441</cp:revision>
  <cp:lastPrinted>2024-04-17T02:37:20Z</cp:lastPrinted>
  <dcterms:modified xsi:type="dcterms:W3CDTF">2024-08-26T06:41:32Z</dcterms:modified>
</cp:coreProperties>
</file>