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84" r:id="rId4"/>
  </p:sldMasterIdLst>
  <p:notesMasterIdLst>
    <p:notesMasterId r:id="rId18"/>
  </p:notesMasterIdLst>
  <p:handoutMasterIdLst>
    <p:handoutMasterId r:id="rId19"/>
  </p:handoutMasterIdLst>
  <p:sldIdLst>
    <p:sldId id="265" r:id="rId5"/>
    <p:sldId id="272" r:id="rId6"/>
    <p:sldId id="352" r:id="rId7"/>
    <p:sldId id="357" r:id="rId8"/>
    <p:sldId id="353" r:id="rId9"/>
    <p:sldId id="356" r:id="rId10"/>
    <p:sldId id="334" r:id="rId11"/>
    <p:sldId id="344" r:id="rId12"/>
    <p:sldId id="350" r:id="rId13"/>
    <p:sldId id="348" r:id="rId14"/>
    <p:sldId id="351" r:id="rId15"/>
    <p:sldId id="363" r:id="rId16"/>
    <p:sldId id="339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47" autoAdjust="0"/>
    <p:restoredTop sz="94697"/>
  </p:normalViewPr>
  <p:slideViewPr>
    <p:cSldViewPr snapToGrid="0" showGuides="1">
      <p:cViewPr varScale="1">
        <p:scale>
          <a:sx n="108" d="100"/>
          <a:sy n="108" d="100"/>
        </p:scale>
        <p:origin x="45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24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1EBFEB-9A94-4A06-B48E-2CEDC4CD5C76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A94EC3A-E32F-4FA0-8767-D247C8056BF4}">
      <dgm:prSet phldrT="[Text]" custT="1"/>
      <dgm:spPr/>
      <dgm:t>
        <a:bodyPr/>
        <a:lstStyle/>
        <a:p>
          <a:r>
            <a:rPr lang="en-US" sz="2800" dirty="0"/>
            <a:t>Acquire principles and tools for STEM Education</a:t>
          </a:r>
        </a:p>
      </dgm:t>
    </dgm:pt>
    <dgm:pt modelId="{7E4FDB97-B32E-4080-A279-212AFDE3C663}" type="parTrans" cxnId="{E109D87A-E3FC-42DA-859A-4D9C4602CDDA}">
      <dgm:prSet/>
      <dgm:spPr/>
      <dgm:t>
        <a:bodyPr/>
        <a:lstStyle/>
        <a:p>
          <a:endParaRPr lang="en-US"/>
        </a:p>
      </dgm:t>
    </dgm:pt>
    <dgm:pt modelId="{1F080C90-21A8-4B6C-A34A-E5D52BF6ADE8}" type="sibTrans" cxnId="{E109D87A-E3FC-42DA-859A-4D9C4602CDDA}">
      <dgm:prSet/>
      <dgm:spPr/>
      <dgm:t>
        <a:bodyPr/>
        <a:lstStyle/>
        <a:p>
          <a:endParaRPr lang="en-US"/>
        </a:p>
      </dgm:t>
    </dgm:pt>
    <dgm:pt modelId="{3958ACB9-CCFE-4572-BAA9-1860D8DEBF24}">
      <dgm:prSet phldrT="[Text]" custT="1"/>
      <dgm:spPr/>
      <dgm:t>
        <a:bodyPr/>
        <a:lstStyle/>
        <a:p>
          <a:r>
            <a:rPr lang="en-US" sz="2800" dirty="0"/>
            <a:t>Develop skills to implement STEM activities in education contexts</a:t>
          </a:r>
        </a:p>
      </dgm:t>
    </dgm:pt>
    <dgm:pt modelId="{3FF41D67-7371-44DC-9892-EE08BAF8969A}" type="parTrans" cxnId="{92EC4BBB-CB2F-49CB-AECC-E61F86603192}">
      <dgm:prSet/>
      <dgm:spPr/>
      <dgm:t>
        <a:bodyPr/>
        <a:lstStyle/>
        <a:p>
          <a:endParaRPr lang="en-US"/>
        </a:p>
      </dgm:t>
    </dgm:pt>
    <dgm:pt modelId="{A980D7F7-8C35-4A72-B900-ECC085EF539E}" type="sibTrans" cxnId="{92EC4BBB-CB2F-49CB-AECC-E61F86603192}">
      <dgm:prSet/>
      <dgm:spPr/>
      <dgm:t>
        <a:bodyPr/>
        <a:lstStyle/>
        <a:p>
          <a:endParaRPr lang="en-US"/>
        </a:p>
      </dgm:t>
    </dgm:pt>
    <dgm:pt modelId="{83B7D077-33E4-4BC3-AFE0-5CB338500390}" type="pres">
      <dgm:prSet presAssocID="{181EBFEB-9A94-4A06-B48E-2CEDC4CD5C76}" presName="linear" presStyleCnt="0">
        <dgm:presLayoutVars>
          <dgm:dir/>
          <dgm:animLvl val="lvl"/>
          <dgm:resizeHandles val="exact"/>
        </dgm:presLayoutVars>
      </dgm:prSet>
      <dgm:spPr/>
    </dgm:pt>
    <dgm:pt modelId="{6BEF28B8-96B5-4B0F-ACA2-71606ABA4AB0}" type="pres">
      <dgm:prSet presAssocID="{AA94EC3A-E32F-4FA0-8767-D247C8056BF4}" presName="parentLin" presStyleCnt="0"/>
      <dgm:spPr/>
    </dgm:pt>
    <dgm:pt modelId="{A9381476-6C25-4DE6-815E-AD069971B7F7}" type="pres">
      <dgm:prSet presAssocID="{AA94EC3A-E32F-4FA0-8767-D247C8056BF4}" presName="parentLeftMargin" presStyleLbl="node1" presStyleIdx="0" presStyleCnt="2"/>
      <dgm:spPr/>
    </dgm:pt>
    <dgm:pt modelId="{E39B2FC5-1937-435C-B7DF-C58D9F2A4DD5}" type="pres">
      <dgm:prSet presAssocID="{AA94EC3A-E32F-4FA0-8767-D247C8056BF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269089B-0F02-4BBF-9B5C-0C77BCB72B64}" type="pres">
      <dgm:prSet presAssocID="{AA94EC3A-E32F-4FA0-8767-D247C8056BF4}" presName="negativeSpace" presStyleCnt="0"/>
      <dgm:spPr/>
    </dgm:pt>
    <dgm:pt modelId="{CA99EE3F-2382-43EE-9ED8-707F0DDBBACB}" type="pres">
      <dgm:prSet presAssocID="{AA94EC3A-E32F-4FA0-8767-D247C8056BF4}" presName="childText" presStyleLbl="conFgAcc1" presStyleIdx="0" presStyleCnt="2">
        <dgm:presLayoutVars>
          <dgm:bulletEnabled val="1"/>
        </dgm:presLayoutVars>
      </dgm:prSet>
      <dgm:spPr/>
    </dgm:pt>
    <dgm:pt modelId="{6AFA653C-586A-4DA2-A276-937429A4FCDE}" type="pres">
      <dgm:prSet presAssocID="{1F080C90-21A8-4B6C-A34A-E5D52BF6ADE8}" presName="spaceBetweenRectangles" presStyleCnt="0"/>
      <dgm:spPr/>
    </dgm:pt>
    <dgm:pt modelId="{70BA157B-3AF8-424F-A939-5396C4E897C5}" type="pres">
      <dgm:prSet presAssocID="{3958ACB9-CCFE-4572-BAA9-1860D8DEBF24}" presName="parentLin" presStyleCnt="0"/>
      <dgm:spPr/>
    </dgm:pt>
    <dgm:pt modelId="{F10142E9-FA43-4339-A2A0-E819D23ABEBD}" type="pres">
      <dgm:prSet presAssocID="{3958ACB9-CCFE-4572-BAA9-1860D8DEBF24}" presName="parentLeftMargin" presStyleLbl="node1" presStyleIdx="0" presStyleCnt="2"/>
      <dgm:spPr/>
    </dgm:pt>
    <dgm:pt modelId="{91E94347-DDD9-4CDC-8EE1-E075CD1A1BBE}" type="pres">
      <dgm:prSet presAssocID="{3958ACB9-CCFE-4572-BAA9-1860D8DEBF2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CFE201C-DF1E-435D-B1B5-A1222B9554CC}" type="pres">
      <dgm:prSet presAssocID="{3958ACB9-CCFE-4572-BAA9-1860D8DEBF24}" presName="negativeSpace" presStyleCnt="0"/>
      <dgm:spPr/>
    </dgm:pt>
    <dgm:pt modelId="{BA917AB7-5533-44AF-A39B-17AB1577D339}" type="pres">
      <dgm:prSet presAssocID="{3958ACB9-CCFE-4572-BAA9-1860D8DEBF24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F281CF69-9DC3-4E79-BAE6-BA10D69C9F32}" type="presOf" srcId="{3958ACB9-CCFE-4572-BAA9-1860D8DEBF24}" destId="{91E94347-DDD9-4CDC-8EE1-E075CD1A1BBE}" srcOrd="1" destOrd="0" presId="urn:microsoft.com/office/officeart/2005/8/layout/list1"/>
    <dgm:cxn modelId="{D58D656F-4C79-4613-A623-B73571D6F7EB}" type="presOf" srcId="{181EBFEB-9A94-4A06-B48E-2CEDC4CD5C76}" destId="{83B7D077-33E4-4BC3-AFE0-5CB338500390}" srcOrd="0" destOrd="0" presId="urn:microsoft.com/office/officeart/2005/8/layout/list1"/>
    <dgm:cxn modelId="{E109D87A-E3FC-42DA-859A-4D9C4602CDDA}" srcId="{181EBFEB-9A94-4A06-B48E-2CEDC4CD5C76}" destId="{AA94EC3A-E32F-4FA0-8767-D247C8056BF4}" srcOrd="0" destOrd="0" parTransId="{7E4FDB97-B32E-4080-A279-212AFDE3C663}" sibTransId="{1F080C90-21A8-4B6C-A34A-E5D52BF6ADE8}"/>
    <dgm:cxn modelId="{D9E1ADA4-C438-4A3A-BAF2-458ABFC2A58B}" type="presOf" srcId="{AA94EC3A-E32F-4FA0-8767-D247C8056BF4}" destId="{E39B2FC5-1937-435C-B7DF-C58D9F2A4DD5}" srcOrd="1" destOrd="0" presId="urn:microsoft.com/office/officeart/2005/8/layout/list1"/>
    <dgm:cxn modelId="{AF3666A6-3F5C-42EA-AB89-F77AA1341FB4}" type="presOf" srcId="{AA94EC3A-E32F-4FA0-8767-D247C8056BF4}" destId="{A9381476-6C25-4DE6-815E-AD069971B7F7}" srcOrd="0" destOrd="0" presId="urn:microsoft.com/office/officeart/2005/8/layout/list1"/>
    <dgm:cxn modelId="{92EC4BBB-CB2F-49CB-AECC-E61F86603192}" srcId="{181EBFEB-9A94-4A06-B48E-2CEDC4CD5C76}" destId="{3958ACB9-CCFE-4572-BAA9-1860D8DEBF24}" srcOrd="1" destOrd="0" parTransId="{3FF41D67-7371-44DC-9892-EE08BAF8969A}" sibTransId="{A980D7F7-8C35-4A72-B900-ECC085EF539E}"/>
    <dgm:cxn modelId="{9B7676FE-CBAB-4C41-AD92-2FB6438CDE74}" type="presOf" srcId="{3958ACB9-CCFE-4572-BAA9-1860D8DEBF24}" destId="{F10142E9-FA43-4339-A2A0-E819D23ABEBD}" srcOrd="0" destOrd="0" presId="urn:microsoft.com/office/officeart/2005/8/layout/list1"/>
    <dgm:cxn modelId="{8FAC2AB8-804A-4149-90A0-5744742F5777}" type="presParOf" srcId="{83B7D077-33E4-4BC3-AFE0-5CB338500390}" destId="{6BEF28B8-96B5-4B0F-ACA2-71606ABA4AB0}" srcOrd="0" destOrd="0" presId="urn:microsoft.com/office/officeart/2005/8/layout/list1"/>
    <dgm:cxn modelId="{0FC27FF1-309B-4AA0-A03E-DAE3CA55FEB5}" type="presParOf" srcId="{6BEF28B8-96B5-4B0F-ACA2-71606ABA4AB0}" destId="{A9381476-6C25-4DE6-815E-AD069971B7F7}" srcOrd="0" destOrd="0" presId="urn:microsoft.com/office/officeart/2005/8/layout/list1"/>
    <dgm:cxn modelId="{515D217D-2B72-4771-B9F0-47E9BA963D89}" type="presParOf" srcId="{6BEF28B8-96B5-4B0F-ACA2-71606ABA4AB0}" destId="{E39B2FC5-1937-435C-B7DF-C58D9F2A4DD5}" srcOrd="1" destOrd="0" presId="urn:microsoft.com/office/officeart/2005/8/layout/list1"/>
    <dgm:cxn modelId="{B8F04AF9-52E3-411B-B2A2-9633163076B6}" type="presParOf" srcId="{83B7D077-33E4-4BC3-AFE0-5CB338500390}" destId="{8269089B-0F02-4BBF-9B5C-0C77BCB72B64}" srcOrd="1" destOrd="0" presId="urn:microsoft.com/office/officeart/2005/8/layout/list1"/>
    <dgm:cxn modelId="{748A5AA3-327E-47FC-80F1-95A8E6AFA7AE}" type="presParOf" srcId="{83B7D077-33E4-4BC3-AFE0-5CB338500390}" destId="{CA99EE3F-2382-43EE-9ED8-707F0DDBBACB}" srcOrd="2" destOrd="0" presId="urn:microsoft.com/office/officeart/2005/8/layout/list1"/>
    <dgm:cxn modelId="{021B228F-A910-49C1-966E-CF409A8FC0EB}" type="presParOf" srcId="{83B7D077-33E4-4BC3-AFE0-5CB338500390}" destId="{6AFA653C-586A-4DA2-A276-937429A4FCDE}" srcOrd="3" destOrd="0" presId="urn:microsoft.com/office/officeart/2005/8/layout/list1"/>
    <dgm:cxn modelId="{6168F660-07F9-477F-9225-37D62564B402}" type="presParOf" srcId="{83B7D077-33E4-4BC3-AFE0-5CB338500390}" destId="{70BA157B-3AF8-424F-A939-5396C4E897C5}" srcOrd="4" destOrd="0" presId="urn:microsoft.com/office/officeart/2005/8/layout/list1"/>
    <dgm:cxn modelId="{9CBB80E4-F050-45AB-BCCC-14C207742873}" type="presParOf" srcId="{70BA157B-3AF8-424F-A939-5396C4E897C5}" destId="{F10142E9-FA43-4339-A2A0-E819D23ABEBD}" srcOrd="0" destOrd="0" presId="urn:microsoft.com/office/officeart/2005/8/layout/list1"/>
    <dgm:cxn modelId="{DF901A0A-464D-4C10-A2A3-ECD1CAD38940}" type="presParOf" srcId="{70BA157B-3AF8-424F-A939-5396C4E897C5}" destId="{91E94347-DDD9-4CDC-8EE1-E075CD1A1BBE}" srcOrd="1" destOrd="0" presId="urn:microsoft.com/office/officeart/2005/8/layout/list1"/>
    <dgm:cxn modelId="{C94F9F25-ADF0-4E01-BA3A-FAC2A8181558}" type="presParOf" srcId="{83B7D077-33E4-4BC3-AFE0-5CB338500390}" destId="{7CFE201C-DF1E-435D-B1B5-A1222B9554CC}" srcOrd="5" destOrd="0" presId="urn:microsoft.com/office/officeart/2005/8/layout/list1"/>
    <dgm:cxn modelId="{8DAE030B-83E0-403C-AF96-CB1DB3223518}" type="presParOf" srcId="{83B7D077-33E4-4BC3-AFE0-5CB338500390}" destId="{BA917AB7-5533-44AF-A39B-17AB1577D33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1EBFEB-9A94-4A06-B48E-2CEDC4CD5C76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A94EC3A-E32F-4FA0-8767-D247C8056BF4}">
      <dgm:prSet phldrT="[Text]" custT="1"/>
      <dgm:spPr/>
      <dgm:t>
        <a:bodyPr/>
        <a:lstStyle/>
        <a:p>
          <a:r>
            <a:rPr lang="en-US" sz="2800" dirty="0"/>
            <a:t>Design, produce and optimize teaching activities inside and outside the classroom</a:t>
          </a:r>
        </a:p>
      </dgm:t>
    </dgm:pt>
    <dgm:pt modelId="{7E4FDB97-B32E-4080-A279-212AFDE3C663}" type="parTrans" cxnId="{E109D87A-E3FC-42DA-859A-4D9C4602CDDA}">
      <dgm:prSet/>
      <dgm:spPr/>
      <dgm:t>
        <a:bodyPr/>
        <a:lstStyle/>
        <a:p>
          <a:endParaRPr lang="en-US"/>
        </a:p>
      </dgm:t>
    </dgm:pt>
    <dgm:pt modelId="{1F080C90-21A8-4B6C-A34A-E5D52BF6ADE8}" type="sibTrans" cxnId="{E109D87A-E3FC-42DA-859A-4D9C4602CDDA}">
      <dgm:prSet/>
      <dgm:spPr/>
      <dgm:t>
        <a:bodyPr/>
        <a:lstStyle/>
        <a:p>
          <a:endParaRPr lang="en-US"/>
        </a:p>
      </dgm:t>
    </dgm:pt>
    <dgm:pt modelId="{3958ACB9-CCFE-4572-BAA9-1860D8DEBF24}">
      <dgm:prSet phldrT="[Text]" custT="1"/>
      <dgm:spPr/>
      <dgm:t>
        <a:bodyPr/>
        <a:lstStyle/>
        <a:p>
          <a:r>
            <a:rPr lang="en-US" sz="2800" dirty="0"/>
            <a:t>Let primary/ secondary school students to learn Chinese language and culture through games</a:t>
          </a:r>
        </a:p>
      </dgm:t>
    </dgm:pt>
    <dgm:pt modelId="{3FF41D67-7371-44DC-9892-EE08BAF8969A}" type="parTrans" cxnId="{92EC4BBB-CB2F-49CB-AECC-E61F86603192}">
      <dgm:prSet/>
      <dgm:spPr/>
      <dgm:t>
        <a:bodyPr/>
        <a:lstStyle/>
        <a:p>
          <a:endParaRPr lang="en-US"/>
        </a:p>
      </dgm:t>
    </dgm:pt>
    <dgm:pt modelId="{A980D7F7-8C35-4A72-B900-ECC085EF539E}" type="sibTrans" cxnId="{92EC4BBB-CB2F-49CB-AECC-E61F86603192}">
      <dgm:prSet/>
      <dgm:spPr/>
      <dgm:t>
        <a:bodyPr/>
        <a:lstStyle/>
        <a:p>
          <a:endParaRPr lang="en-US"/>
        </a:p>
      </dgm:t>
    </dgm:pt>
    <dgm:pt modelId="{83B7D077-33E4-4BC3-AFE0-5CB338500390}" type="pres">
      <dgm:prSet presAssocID="{181EBFEB-9A94-4A06-B48E-2CEDC4CD5C76}" presName="linear" presStyleCnt="0">
        <dgm:presLayoutVars>
          <dgm:dir/>
          <dgm:animLvl val="lvl"/>
          <dgm:resizeHandles val="exact"/>
        </dgm:presLayoutVars>
      </dgm:prSet>
      <dgm:spPr/>
    </dgm:pt>
    <dgm:pt modelId="{6BEF28B8-96B5-4B0F-ACA2-71606ABA4AB0}" type="pres">
      <dgm:prSet presAssocID="{AA94EC3A-E32F-4FA0-8767-D247C8056BF4}" presName="parentLin" presStyleCnt="0"/>
      <dgm:spPr/>
    </dgm:pt>
    <dgm:pt modelId="{A9381476-6C25-4DE6-815E-AD069971B7F7}" type="pres">
      <dgm:prSet presAssocID="{AA94EC3A-E32F-4FA0-8767-D247C8056BF4}" presName="parentLeftMargin" presStyleLbl="node1" presStyleIdx="0" presStyleCnt="2"/>
      <dgm:spPr/>
    </dgm:pt>
    <dgm:pt modelId="{E39B2FC5-1937-435C-B7DF-C58D9F2A4DD5}" type="pres">
      <dgm:prSet presAssocID="{AA94EC3A-E32F-4FA0-8767-D247C8056BF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269089B-0F02-4BBF-9B5C-0C77BCB72B64}" type="pres">
      <dgm:prSet presAssocID="{AA94EC3A-E32F-4FA0-8767-D247C8056BF4}" presName="negativeSpace" presStyleCnt="0"/>
      <dgm:spPr/>
    </dgm:pt>
    <dgm:pt modelId="{CA99EE3F-2382-43EE-9ED8-707F0DDBBACB}" type="pres">
      <dgm:prSet presAssocID="{AA94EC3A-E32F-4FA0-8767-D247C8056BF4}" presName="childText" presStyleLbl="conFgAcc1" presStyleIdx="0" presStyleCnt="2">
        <dgm:presLayoutVars>
          <dgm:bulletEnabled val="1"/>
        </dgm:presLayoutVars>
      </dgm:prSet>
      <dgm:spPr/>
    </dgm:pt>
    <dgm:pt modelId="{6AFA653C-586A-4DA2-A276-937429A4FCDE}" type="pres">
      <dgm:prSet presAssocID="{1F080C90-21A8-4B6C-A34A-E5D52BF6ADE8}" presName="spaceBetweenRectangles" presStyleCnt="0"/>
      <dgm:spPr/>
    </dgm:pt>
    <dgm:pt modelId="{70BA157B-3AF8-424F-A939-5396C4E897C5}" type="pres">
      <dgm:prSet presAssocID="{3958ACB9-CCFE-4572-BAA9-1860D8DEBF24}" presName="parentLin" presStyleCnt="0"/>
      <dgm:spPr/>
    </dgm:pt>
    <dgm:pt modelId="{F10142E9-FA43-4339-A2A0-E819D23ABEBD}" type="pres">
      <dgm:prSet presAssocID="{3958ACB9-CCFE-4572-BAA9-1860D8DEBF24}" presName="parentLeftMargin" presStyleLbl="node1" presStyleIdx="0" presStyleCnt="2"/>
      <dgm:spPr/>
    </dgm:pt>
    <dgm:pt modelId="{91E94347-DDD9-4CDC-8EE1-E075CD1A1BBE}" type="pres">
      <dgm:prSet presAssocID="{3958ACB9-CCFE-4572-BAA9-1860D8DEBF2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CFE201C-DF1E-435D-B1B5-A1222B9554CC}" type="pres">
      <dgm:prSet presAssocID="{3958ACB9-CCFE-4572-BAA9-1860D8DEBF24}" presName="negativeSpace" presStyleCnt="0"/>
      <dgm:spPr/>
    </dgm:pt>
    <dgm:pt modelId="{BA917AB7-5533-44AF-A39B-17AB1577D339}" type="pres">
      <dgm:prSet presAssocID="{3958ACB9-CCFE-4572-BAA9-1860D8DEBF24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F281CF69-9DC3-4E79-BAE6-BA10D69C9F32}" type="presOf" srcId="{3958ACB9-CCFE-4572-BAA9-1860D8DEBF24}" destId="{91E94347-DDD9-4CDC-8EE1-E075CD1A1BBE}" srcOrd="1" destOrd="0" presId="urn:microsoft.com/office/officeart/2005/8/layout/list1"/>
    <dgm:cxn modelId="{D58D656F-4C79-4613-A623-B73571D6F7EB}" type="presOf" srcId="{181EBFEB-9A94-4A06-B48E-2CEDC4CD5C76}" destId="{83B7D077-33E4-4BC3-AFE0-5CB338500390}" srcOrd="0" destOrd="0" presId="urn:microsoft.com/office/officeart/2005/8/layout/list1"/>
    <dgm:cxn modelId="{E109D87A-E3FC-42DA-859A-4D9C4602CDDA}" srcId="{181EBFEB-9A94-4A06-B48E-2CEDC4CD5C76}" destId="{AA94EC3A-E32F-4FA0-8767-D247C8056BF4}" srcOrd="0" destOrd="0" parTransId="{7E4FDB97-B32E-4080-A279-212AFDE3C663}" sibTransId="{1F080C90-21A8-4B6C-A34A-E5D52BF6ADE8}"/>
    <dgm:cxn modelId="{D9E1ADA4-C438-4A3A-BAF2-458ABFC2A58B}" type="presOf" srcId="{AA94EC3A-E32F-4FA0-8767-D247C8056BF4}" destId="{E39B2FC5-1937-435C-B7DF-C58D9F2A4DD5}" srcOrd="1" destOrd="0" presId="urn:microsoft.com/office/officeart/2005/8/layout/list1"/>
    <dgm:cxn modelId="{AF3666A6-3F5C-42EA-AB89-F77AA1341FB4}" type="presOf" srcId="{AA94EC3A-E32F-4FA0-8767-D247C8056BF4}" destId="{A9381476-6C25-4DE6-815E-AD069971B7F7}" srcOrd="0" destOrd="0" presId="urn:microsoft.com/office/officeart/2005/8/layout/list1"/>
    <dgm:cxn modelId="{92EC4BBB-CB2F-49CB-AECC-E61F86603192}" srcId="{181EBFEB-9A94-4A06-B48E-2CEDC4CD5C76}" destId="{3958ACB9-CCFE-4572-BAA9-1860D8DEBF24}" srcOrd="1" destOrd="0" parTransId="{3FF41D67-7371-44DC-9892-EE08BAF8969A}" sibTransId="{A980D7F7-8C35-4A72-B900-ECC085EF539E}"/>
    <dgm:cxn modelId="{9B7676FE-CBAB-4C41-AD92-2FB6438CDE74}" type="presOf" srcId="{3958ACB9-CCFE-4572-BAA9-1860D8DEBF24}" destId="{F10142E9-FA43-4339-A2A0-E819D23ABEBD}" srcOrd="0" destOrd="0" presId="urn:microsoft.com/office/officeart/2005/8/layout/list1"/>
    <dgm:cxn modelId="{8FAC2AB8-804A-4149-90A0-5744742F5777}" type="presParOf" srcId="{83B7D077-33E4-4BC3-AFE0-5CB338500390}" destId="{6BEF28B8-96B5-4B0F-ACA2-71606ABA4AB0}" srcOrd="0" destOrd="0" presId="urn:microsoft.com/office/officeart/2005/8/layout/list1"/>
    <dgm:cxn modelId="{0FC27FF1-309B-4AA0-A03E-DAE3CA55FEB5}" type="presParOf" srcId="{6BEF28B8-96B5-4B0F-ACA2-71606ABA4AB0}" destId="{A9381476-6C25-4DE6-815E-AD069971B7F7}" srcOrd="0" destOrd="0" presId="urn:microsoft.com/office/officeart/2005/8/layout/list1"/>
    <dgm:cxn modelId="{515D217D-2B72-4771-B9F0-47E9BA963D89}" type="presParOf" srcId="{6BEF28B8-96B5-4B0F-ACA2-71606ABA4AB0}" destId="{E39B2FC5-1937-435C-B7DF-C58D9F2A4DD5}" srcOrd="1" destOrd="0" presId="urn:microsoft.com/office/officeart/2005/8/layout/list1"/>
    <dgm:cxn modelId="{B8F04AF9-52E3-411B-B2A2-9633163076B6}" type="presParOf" srcId="{83B7D077-33E4-4BC3-AFE0-5CB338500390}" destId="{8269089B-0F02-4BBF-9B5C-0C77BCB72B64}" srcOrd="1" destOrd="0" presId="urn:microsoft.com/office/officeart/2005/8/layout/list1"/>
    <dgm:cxn modelId="{748A5AA3-327E-47FC-80F1-95A8E6AFA7AE}" type="presParOf" srcId="{83B7D077-33E4-4BC3-AFE0-5CB338500390}" destId="{CA99EE3F-2382-43EE-9ED8-707F0DDBBACB}" srcOrd="2" destOrd="0" presId="urn:microsoft.com/office/officeart/2005/8/layout/list1"/>
    <dgm:cxn modelId="{021B228F-A910-49C1-966E-CF409A8FC0EB}" type="presParOf" srcId="{83B7D077-33E4-4BC3-AFE0-5CB338500390}" destId="{6AFA653C-586A-4DA2-A276-937429A4FCDE}" srcOrd="3" destOrd="0" presId="urn:microsoft.com/office/officeart/2005/8/layout/list1"/>
    <dgm:cxn modelId="{6168F660-07F9-477F-9225-37D62564B402}" type="presParOf" srcId="{83B7D077-33E4-4BC3-AFE0-5CB338500390}" destId="{70BA157B-3AF8-424F-A939-5396C4E897C5}" srcOrd="4" destOrd="0" presId="urn:microsoft.com/office/officeart/2005/8/layout/list1"/>
    <dgm:cxn modelId="{9CBB80E4-F050-45AB-BCCC-14C207742873}" type="presParOf" srcId="{70BA157B-3AF8-424F-A939-5396C4E897C5}" destId="{F10142E9-FA43-4339-A2A0-E819D23ABEBD}" srcOrd="0" destOrd="0" presId="urn:microsoft.com/office/officeart/2005/8/layout/list1"/>
    <dgm:cxn modelId="{DF901A0A-464D-4C10-A2A3-ECD1CAD38940}" type="presParOf" srcId="{70BA157B-3AF8-424F-A939-5396C4E897C5}" destId="{91E94347-DDD9-4CDC-8EE1-E075CD1A1BBE}" srcOrd="1" destOrd="0" presId="urn:microsoft.com/office/officeart/2005/8/layout/list1"/>
    <dgm:cxn modelId="{C94F9F25-ADF0-4E01-BA3A-FAC2A8181558}" type="presParOf" srcId="{83B7D077-33E4-4BC3-AFE0-5CB338500390}" destId="{7CFE201C-DF1E-435D-B1B5-A1222B9554CC}" srcOrd="5" destOrd="0" presId="urn:microsoft.com/office/officeart/2005/8/layout/list1"/>
    <dgm:cxn modelId="{8DAE030B-83E0-403C-AF96-CB1DB3223518}" type="presParOf" srcId="{83B7D077-33E4-4BC3-AFE0-5CB338500390}" destId="{BA917AB7-5533-44AF-A39B-17AB1577D33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1EBFEB-9A94-4A06-B48E-2CEDC4CD5C76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A94EC3A-E32F-4FA0-8767-D247C8056BF4}">
      <dgm:prSet phldrT="[Text]" custT="1"/>
      <dgm:spPr/>
      <dgm:t>
        <a:bodyPr/>
        <a:lstStyle/>
        <a:p>
          <a:r>
            <a:rPr lang="en-US" sz="2800" dirty="0"/>
            <a:t>Conduct pre-planned life-wide learning (LWL) activities with selected school students, as requested by school</a:t>
          </a:r>
        </a:p>
      </dgm:t>
    </dgm:pt>
    <dgm:pt modelId="{7E4FDB97-B32E-4080-A279-212AFDE3C663}" type="parTrans" cxnId="{E109D87A-E3FC-42DA-859A-4D9C4602CDDA}">
      <dgm:prSet/>
      <dgm:spPr/>
      <dgm:t>
        <a:bodyPr/>
        <a:lstStyle/>
        <a:p>
          <a:endParaRPr lang="en-US"/>
        </a:p>
      </dgm:t>
    </dgm:pt>
    <dgm:pt modelId="{1F080C90-21A8-4B6C-A34A-E5D52BF6ADE8}" type="sibTrans" cxnId="{E109D87A-E3FC-42DA-859A-4D9C4602CDDA}">
      <dgm:prSet/>
      <dgm:spPr/>
      <dgm:t>
        <a:bodyPr/>
        <a:lstStyle/>
        <a:p>
          <a:endParaRPr lang="en-US"/>
        </a:p>
      </dgm:t>
    </dgm:pt>
    <dgm:pt modelId="{3958ACB9-CCFE-4572-BAA9-1860D8DEBF24}">
      <dgm:prSet phldrT="[Text]" custT="1"/>
      <dgm:spPr/>
      <dgm:t>
        <a:bodyPr/>
        <a:lstStyle/>
        <a:p>
          <a:r>
            <a:rPr lang="en-US" sz="2800" dirty="0"/>
            <a:t>School may make use of existing extra-curricular activities groups (e.g. school picnic, sports day or similar activities) opportunities for such experience.</a:t>
          </a:r>
        </a:p>
      </dgm:t>
    </dgm:pt>
    <dgm:pt modelId="{3FF41D67-7371-44DC-9892-EE08BAF8969A}" type="parTrans" cxnId="{92EC4BBB-CB2F-49CB-AECC-E61F86603192}">
      <dgm:prSet/>
      <dgm:spPr/>
      <dgm:t>
        <a:bodyPr/>
        <a:lstStyle/>
        <a:p>
          <a:endParaRPr lang="en-US"/>
        </a:p>
      </dgm:t>
    </dgm:pt>
    <dgm:pt modelId="{A980D7F7-8C35-4A72-B900-ECC085EF539E}" type="sibTrans" cxnId="{92EC4BBB-CB2F-49CB-AECC-E61F86603192}">
      <dgm:prSet/>
      <dgm:spPr/>
      <dgm:t>
        <a:bodyPr/>
        <a:lstStyle/>
        <a:p>
          <a:endParaRPr lang="en-US"/>
        </a:p>
      </dgm:t>
    </dgm:pt>
    <dgm:pt modelId="{83B7D077-33E4-4BC3-AFE0-5CB338500390}" type="pres">
      <dgm:prSet presAssocID="{181EBFEB-9A94-4A06-B48E-2CEDC4CD5C76}" presName="linear" presStyleCnt="0">
        <dgm:presLayoutVars>
          <dgm:dir/>
          <dgm:animLvl val="lvl"/>
          <dgm:resizeHandles val="exact"/>
        </dgm:presLayoutVars>
      </dgm:prSet>
      <dgm:spPr/>
    </dgm:pt>
    <dgm:pt modelId="{6BEF28B8-96B5-4B0F-ACA2-71606ABA4AB0}" type="pres">
      <dgm:prSet presAssocID="{AA94EC3A-E32F-4FA0-8767-D247C8056BF4}" presName="parentLin" presStyleCnt="0"/>
      <dgm:spPr/>
    </dgm:pt>
    <dgm:pt modelId="{A9381476-6C25-4DE6-815E-AD069971B7F7}" type="pres">
      <dgm:prSet presAssocID="{AA94EC3A-E32F-4FA0-8767-D247C8056BF4}" presName="parentLeftMargin" presStyleLbl="node1" presStyleIdx="0" presStyleCnt="2"/>
      <dgm:spPr/>
    </dgm:pt>
    <dgm:pt modelId="{E39B2FC5-1937-435C-B7DF-C58D9F2A4DD5}" type="pres">
      <dgm:prSet presAssocID="{AA94EC3A-E32F-4FA0-8767-D247C8056BF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269089B-0F02-4BBF-9B5C-0C77BCB72B64}" type="pres">
      <dgm:prSet presAssocID="{AA94EC3A-E32F-4FA0-8767-D247C8056BF4}" presName="negativeSpace" presStyleCnt="0"/>
      <dgm:spPr/>
    </dgm:pt>
    <dgm:pt modelId="{CA99EE3F-2382-43EE-9ED8-707F0DDBBACB}" type="pres">
      <dgm:prSet presAssocID="{AA94EC3A-E32F-4FA0-8767-D247C8056BF4}" presName="childText" presStyleLbl="conFgAcc1" presStyleIdx="0" presStyleCnt="2">
        <dgm:presLayoutVars>
          <dgm:bulletEnabled val="1"/>
        </dgm:presLayoutVars>
      </dgm:prSet>
      <dgm:spPr/>
    </dgm:pt>
    <dgm:pt modelId="{6AFA653C-586A-4DA2-A276-937429A4FCDE}" type="pres">
      <dgm:prSet presAssocID="{1F080C90-21A8-4B6C-A34A-E5D52BF6ADE8}" presName="spaceBetweenRectangles" presStyleCnt="0"/>
      <dgm:spPr/>
    </dgm:pt>
    <dgm:pt modelId="{70BA157B-3AF8-424F-A939-5396C4E897C5}" type="pres">
      <dgm:prSet presAssocID="{3958ACB9-CCFE-4572-BAA9-1860D8DEBF24}" presName="parentLin" presStyleCnt="0"/>
      <dgm:spPr/>
    </dgm:pt>
    <dgm:pt modelId="{F10142E9-FA43-4339-A2A0-E819D23ABEBD}" type="pres">
      <dgm:prSet presAssocID="{3958ACB9-CCFE-4572-BAA9-1860D8DEBF24}" presName="parentLeftMargin" presStyleLbl="node1" presStyleIdx="0" presStyleCnt="2"/>
      <dgm:spPr/>
    </dgm:pt>
    <dgm:pt modelId="{91E94347-DDD9-4CDC-8EE1-E075CD1A1BBE}" type="pres">
      <dgm:prSet presAssocID="{3958ACB9-CCFE-4572-BAA9-1860D8DEBF2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CFE201C-DF1E-435D-B1B5-A1222B9554CC}" type="pres">
      <dgm:prSet presAssocID="{3958ACB9-CCFE-4572-BAA9-1860D8DEBF24}" presName="negativeSpace" presStyleCnt="0"/>
      <dgm:spPr/>
    </dgm:pt>
    <dgm:pt modelId="{BA917AB7-5533-44AF-A39B-17AB1577D339}" type="pres">
      <dgm:prSet presAssocID="{3958ACB9-CCFE-4572-BAA9-1860D8DEBF24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F281CF69-9DC3-4E79-BAE6-BA10D69C9F32}" type="presOf" srcId="{3958ACB9-CCFE-4572-BAA9-1860D8DEBF24}" destId="{91E94347-DDD9-4CDC-8EE1-E075CD1A1BBE}" srcOrd="1" destOrd="0" presId="urn:microsoft.com/office/officeart/2005/8/layout/list1"/>
    <dgm:cxn modelId="{D58D656F-4C79-4613-A623-B73571D6F7EB}" type="presOf" srcId="{181EBFEB-9A94-4A06-B48E-2CEDC4CD5C76}" destId="{83B7D077-33E4-4BC3-AFE0-5CB338500390}" srcOrd="0" destOrd="0" presId="urn:microsoft.com/office/officeart/2005/8/layout/list1"/>
    <dgm:cxn modelId="{E109D87A-E3FC-42DA-859A-4D9C4602CDDA}" srcId="{181EBFEB-9A94-4A06-B48E-2CEDC4CD5C76}" destId="{AA94EC3A-E32F-4FA0-8767-D247C8056BF4}" srcOrd="0" destOrd="0" parTransId="{7E4FDB97-B32E-4080-A279-212AFDE3C663}" sibTransId="{1F080C90-21A8-4B6C-A34A-E5D52BF6ADE8}"/>
    <dgm:cxn modelId="{D9E1ADA4-C438-4A3A-BAF2-458ABFC2A58B}" type="presOf" srcId="{AA94EC3A-E32F-4FA0-8767-D247C8056BF4}" destId="{E39B2FC5-1937-435C-B7DF-C58D9F2A4DD5}" srcOrd="1" destOrd="0" presId="urn:microsoft.com/office/officeart/2005/8/layout/list1"/>
    <dgm:cxn modelId="{AF3666A6-3F5C-42EA-AB89-F77AA1341FB4}" type="presOf" srcId="{AA94EC3A-E32F-4FA0-8767-D247C8056BF4}" destId="{A9381476-6C25-4DE6-815E-AD069971B7F7}" srcOrd="0" destOrd="0" presId="urn:microsoft.com/office/officeart/2005/8/layout/list1"/>
    <dgm:cxn modelId="{92EC4BBB-CB2F-49CB-AECC-E61F86603192}" srcId="{181EBFEB-9A94-4A06-B48E-2CEDC4CD5C76}" destId="{3958ACB9-CCFE-4572-BAA9-1860D8DEBF24}" srcOrd="1" destOrd="0" parTransId="{3FF41D67-7371-44DC-9892-EE08BAF8969A}" sibTransId="{A980D7F7-8C35-4A72-B900-ECC085EF539E}"/>
    <dgm:cxn modelId="{9B7676FE-CBAB-4C41-AD92-2FB6438CDE74}" type="presOf" srcId="{3958ACB9-CCFE-4572-BAA9-1860D8DEBF24}" destId="{F10142E9-FA43-4339-A2A0-E819D23ABEBD}" srcOrd="0" destOrd="0" presId="urn:microsoft.com/office/officeart/2005/8/layout/list1"/>
    <dgm:cxn modelId="{8FAC2AB8-804A-4149-90A0-5744742F5777}" type="presParOf" srcId="{83B7D077-33E4-4BC3-AFE0-5CB338500390}" destId="{6BEF28B8-96B5-4B0F-ACA2-71606ABA4AB0}" srcOrd="0" destOrd="0" presId="urn:microsoft.com/office/officeart/2005/8/layout/list1"/>
    <dgm:cxn modelId="{0FC27FF1-309B-4AA0-A03E-DAE3CA55FEB5}" type="presParOf" srcId="{6BEF28B8-96B5-4B0F-ACA2-71606ABA4AB0}" destId="{A9381476-6C25-4DE6-815E-AD069971B7F7}" srcOrd="0" destOrd="0" presId="urn:microsoft.com/office/officeart/2005/8/layout/list1"/>
    <dgm:cxn modelId="{515D217D-2B72-4771-B9F0-47E9BA963D89}" type="presParOf" srcId="{6BEF28B8-96B5-4B0F-ACA2-71606ABA4AB0}" destId="{E39B2FC5-1937-435C-B7DF-C58D9F2A4DD5}" srcOrd="1" destOrd="0" presId="urn:microsoft.com/office/officeart/2005/8/layout/list1"/>
    <dgm:cxn modelId="{B8F04AF9-52E3-411B-B2A2-9633163076B6}" type="presParOf" srcId="{83B7D077-33E4-4BC3-AFE0-5CB338500390}" destId="{8269089B-0F02-4BBF-9B5C-0C77BCB72B64}" srcOrd="1" destOrd="0" presId="urn:microsoft.com/office/officeart/2005/8/layout/list1"/>
    <dgm:cxn modelId="{748A5AA3-327E-47FC-80F1-95A8E6AFA7AE}" type="presParOf" srcId="{83B7D077-33E4-4BC3-AFE0-5CB338500390}" destId="{CA99EE3F-2382-43EE-9ED8-707F0DDBBACB}" srcOrd="2" destOrd="0" presId="urn:microsoft.com/office/officeart/2005/8/layout/list1"/>
    <dgm:cxn modelId="{021B228F-A910-49C1-966E-CF409A8FC0EB}" type="presParOf" srcId="{83B7D077-33E4-4BC3-AFE0-5CB338500390}" destId="{6AFA653C-586A-4DA2-A276-937429A4FCDE}" srcOrd="3" destOrd="0" presId="urn:microsoft.com/office/officeart/2005/8/layout/list1"/>
    <dgm:cxn modelId="{6168F660-07F9-477F-9225-37D62564B402}" type="presParOf" srcId="{83B7D077-33E4-4BC3-AFE0-5CB338500390}" destId="{70BA157B-3AF8-424F-A939-5396C4E897C5}" srcOrd="4" destOrd="0" presId="urn:microsoft.com/office/officeart/2005/8/layout/list1"/>
    <dgm:cxn modelId="{9CBB80E4-F050-45AB-BCCC-14C207742873}" type="presParOf" srcId="{70BA157B-3AF8-424F-A939-5396C4E897C5}" destId="{F10142E9-FA43-4339-A2A0-E819D23ABEBD}" srcOrd="0" destOrd="0" presId="urn:microsoft.com/office/officeart/2005/8/layout/list1"/>
    <dgm:cxn modelId="{DF901A0A-464D-4C10-A2A3-ECD1CAD38940}" type="presParOf" srcId="{70BA157B-3AF8-424F-A939-5396C4E897C5}" destId="{91E94347-DDD9-4CDC-8EE1-E075CD1A1BBE}" srcOrd="1" destOrd="0" presId="urn:microsoft.com/office/officeart/2005/8/layout/list1"/>
    <dgm:cxn modelId="{C94F9F25-ADF0-4E01-BA3A-FAC2A8181558}" type="presParOf" srcId="{83B7D077-33E4-4BC3-AFE0-5CB338500390}" destId="{7CFE201C-DF1E-435D-B1B5-A1222B9554CC}" srcOrd="5" destOrd="0" presId="urn:microsoft.com/office/officeart/2005/8/layout/list1"/>
    <dgm:cxn modelId="{8DAE030B-83E0-403C-AF96-CB1DB3223518}" type="presParOf" srcId="{83B7D077-33E4-4BC3-AFE0-5CB338500390}" destId="{BA917AB7-5533-44AF-A39B-17AB1577D33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99EE3F-2382-43EE-9ED8-707F0DDBBACB}">
      <dsp:nvSpPr>
        <dsp:cNvPr id="0" name=""/>
        <dsp:cNvSpPr/>
      </dsp:nvSpPr>
      <dsp:spPr>
        <a:xfrm>
          <a:off x="0" y="796842"/>
          <a:ext cx="12192000" cy="133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9B2FC5-1937-435C-B7DF-C58D9F2A4DD5}">
      <dsp:nvSpPr>
        <dsp:cNvPr id="0" name=""/>
        <dsp:cNvSpPr/>
      </dsp:nvSpPr>
      <dsp:spPr>
        <a:xfrm>
          <a:off x="609600" y="14562"/>
          <a:ext cx="8534400" cy="15645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Acquire principles and tools for STEM Education</a:t>
          </a:r>
        </a:p>
      </dsp:txBody>
      <dsp:txXfrm>
        <a:off x="685976" y="90938"/>
        <a:ext cx="8381648" cy="1411808"/>
      </dsp:txXfrm>
    </dsp:sp>
    <dsp:sp modelId="{BA917AB7-5533-44AF-A39B-17AB1577D339}">
      <dsp:nvSpPr>
        <dsp:cNvPr id="0" name=""/>
        <dsp:cNvSpPr/>
      </dsp:nvSpPr>
      <dsp:spPr>
        <a:xfrm>
          <a:off x="0" y="3200923"/>
          <a:ext cx="12192000" cy="133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E94347-DDD9-4CDC-8EE1-E075CD1A1BBE}">
      <dsp:nvSpPr>
        <dsp:cNvPr id="0" name=""/>
        <dsp:cNvSpPr/>
      </dsp:nvSpPr>
      <dsp:spPr>
        <a:xfrm>
          <a:off x="609600" y="2418643"/>
          <a:ext cx="8534400" cy="156456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Develop skills to implement STEM activities in education contexts</a:t>
          </a:r>
        </a:p>
      </dsp:txBody>
      <dsp:txXfrm>
        <a:off x="685976" y="2495019"/>
        <a:ext cx="8381648" cy="14118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99EE3F-2382-43EE-9ED8-707F0DDBBACB}">
      <dsp:nvSpPr>
        <dsp:cNvPr id="0" name=""/>
        <dsp:cNvSpPr/>
      </dsp:nvSpPr>
      <dsp:spPr>
        <a:xfrm>
          <a:off x="0" y="796842"/>
          <a:ext cx="12192000" cy="133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9B2FC5-1937-435C-B7DF-C58D9F2A4DD5}">
      <dsp:nvSpPr>
        <dsp:cNvPr id="0" name=""/>
        <dsp:cNvSpPr/>
      </dsp:nvSpPr>
      <dsp:spPr>
        <a:xfrm>
          <a:off x="609600" y="14562"/>
          <a:ext cx="8534400" cy="15645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Design, produce and optimize teaching activities inside and outside the classroom</a:t>
          </a:r>
        </a:p>
      </dsp:txBody>
      <dsp:txXfrm>
        <a:off x="685976" y="90938"/>
        <a:ext cx="8381648" cy="1411808"/>
      </dsp:txXfrm>
    </dsp:sp>
    <dsp:sp modelId="{BA917AB7-5533-44AF-A39B-17AB1577D339}">
      <dsp:nvSpPr>
        <dsp:cNvPr id="0" name=""/>
        <dsp:cNvSpPr/>
      </dsp:nvSpPr>
      <dsp:spPr>
        <a:xfrm>
          <a:off x="0" y="3200923"/>
          <a:ext cx="12192000" cy="133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E94347-DDD9-4CDC-8EE1-E075CD1A1BBE}">
      <dsp:nvSpPr>
        <dsp:cNvPr id="0" name=""/>
        <dsp:cNvSpPr/>
      </dsp:nvSpPr>
      <dsp:spPr>
        <a:xfrm>
          <a:off x="609600" y="2418643"/>
          <a:ext cx="8534400" cy="156456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Let primary/ secondary school students to learn Chinese language and culture through games</a:t>
          </a:r>
        </a:p>
      </dsp:txBody>
      <dsp:txXfrm>
        <a:off x="685976" y="2495019"/>
        <a:ext cx="8381648" cy="14118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99EE3F-2382-43EE-9ED8-707F0DDBBACB}">
      <dsp:nvSpPr>
        <dsp:cNvPr id="0" name=""/>
        <dsp:cNvSpPr/>
      </dsp:nvSpPr>
      <dsp:spPr>
        <a:xfrm>
          <a:off x="0" y="726888"/>
          <a:ext cx="12192000" cy="123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9B2FC5-1937-435C-B7DF-C58D9F2A4DD5}">
      <dsp:nvSpPr>
        <dsp:cNvPr id="0" name=""/>
        <dsp:cNvSpPr/>
      </dsp:nvSpPr>
      <dsp:spPr>
        <a:xfrm>
          <a:off x="609600" y="3648"/>
          <a:ext cx="8534400" cy="14464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Conduct pre-planned life-wide learning (LWL) activities with selected school students, as requested by school</a:t>
          </a:r>
        </a:p>
      </dsp:txBody>
      <dsp:txXfrm>
        <a:off x="680211" y="74259"/>
        <a:ext cx="8393178" cy="1305258"/>
      </dsp:txXfrm>
    </dsp:sp>
    <dsp:sp modelId="{BA917AB7-5533-44AF-A39B-17AB1577D339}">
      <dsp:nvSpPr>
        <dsp:cNvPr id="0" name=""/>
        <dsp:cNvSpPr/>
      </dsp:nvSpPr>
      <dsp:spPr>
        <a:xfrm>
          <a:off x="0" y="2949527"/>
          <a:ext cx="12192000" cy="123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E94347-DDD9-4CDC-8EE1-E075CD1A1BBE}">
      <dsp:nvSpPr>
        <dsp:cNvPr id="0" name=""/>
        <dsp:cNvSpPr/>
      </dsp:nvSpPr>
      <dsp:spPr>
        <a:xfrm>
          <a:off x="609600" y="2226288"/>
          <a:ext cx="8534400" cy="144648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School may make use of existing extra-curricular activities groups (e.g. school picnic, sports day or similar activities) opportunities for such experience.</a:t>
          </a:r>
        </a:p>
      </dsp:txBody>
      <dsp:txXfrm>
        <a:off x="680211" y="2296899"/>
        <a:ext cx="8393178" cy="13052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68" tIns="46585" rIns="93168" bIns="4658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68" tIns="46585" rIns="93168" bIns="46585" rtlCol="0"/>
          <a:lstStyle>
            <a:lvl1pPr algn="r">
              <a:defRPr sz="1200"/>
            </a:lvl1pPr>
          </a:lstStyle>
          <a:p>
            <a:fld id="{41658A34-83F4-4B2E-BC5A-DE51EE8822F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9"/>
            <a:ext cx="3037840" cy="466433"/>
          </a:xfrm>
          <a:prstGeom prst="rect">
            <a:avLst/>
          </a:prstGeom>
        </p:spPr>
        <p:txBody>
          <a:bodyPr vert="horz" lIns="93168" tIns="46585" rIns="93168" bIns="4658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9"/>
            <a:ext cx="3037840" cy="466433"/>
          </a:xfrm>
          <a:prstGeom prst="rect">
            <a:avLst/>
          </a:prstGeom>
        </p:spPr>
        <p:txBody>
          <a:bodyPr vert="horz" lIns="93168" tIns="46585" rIns="93168" bIns="46585" rtlCol="0" anchor="b"/>
          <a:lstStyle>
            <a:lvl1pPr algn="r">
              <a:defRPr sz="1200"/>
            </a:lvl1pPr>
          </a:lstStyle>
          <a:p>
            <a:fld id="{B78FE58C-C1A6-4C4C-90C2-B7F5B0504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68" tIns="46585" rIns="93168" bIns="4658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68" tIns="46585" rIns="93168" bIns="46585" rtlCol="0"/>
          <a:lstStyle>
            <a:lvl1pPr algn="r">
              <a:defRPr sz="1200"/>
            </a:lvl1pPr>
          </a:lstStyle>
          <a:p>
            <a:fld id="{7F2E1917-0BAF-4687-978A-82FFF05559C3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8" tIns="46585" rIns="93168" bIns="4658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68" tIns="46585" rIns="93168" bIns="4658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9"/>
            <a:ext cx="3037840" cy="466433"/>
          </a:xfrm>
          <a:prstGeom prst="rect">
            <a:avLst/>
          </a:prstGeom>
        </p:spPr>
        <p:txBody>
          <a:bodyPr vert="horz" lIns="93168" tIns="46585" rIns="93168" bIns="4658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9"/>
            <a:ext cx="3037840" cy="466433"/>
          </a:xfrm>
          <a:prstGeom prst="rect">
            <a:avLst/>
          </a:prstGeom>
        </p:spPr>
        <p:txBody>
          <a:bodyPr vert="horz" lIns="93168" tIns="46585" rIns="93168" bIns="46585" rtlCol="0" anchor="b"/>
          <a:lstStyle>
            <a:lvl1pPr algn="r">
              <a:defRPr sz="1200"/>
            </a:lvl1pPr>
          </a:lstStyle>
          <a:p>
            <a:fld id="{810E1E9A-E921-4174-A0FC-51868D7AC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BA55-31EF-48E4-97FE-FB0566F6572B}" type="datetime1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70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7E4A6-B8E3-41C1-B5B8-DCDAD959C4B9}" type="datetime1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8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C022-0D9E-4A68-A9B8-E190071F32CB}" type="datetime1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3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4FF99-3766-4538-9DA4-B702002DCEF0}" type="datetime1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B471C-A0DA-4794-B309-901C2301C35B}" type="datetime1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9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E84A-4521-48CA-A07D-2799BE1E8B31}" type="datetime1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68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1CA6A-A77B-46A4-9C61-AB27D8703976}" type="datetime1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AFE6-0A93-4A00-B1D5-2E86167866FF}" type="datetime1">
              <a:rPr lang="en-US" smtClean="0"/>
              <a:t>11/6/2020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6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8704D-5E43-41E9-B7D0-FEAEFD212686}" type="datetime1">
              <a:rPr lang="en-US" smtClean="0"/>
              <a:t>11/6/2020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93AC-82A6-476A-B6F2-87A008DD6ED7}" type="datetime1">
              <a:rPr lang="en-US" smtClean="0"/>
              <a:t>11/6/2020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4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1E9C8-AD42-4960-8665-92752766EC11}" type="datetime1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1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FB42-9D66-4FE0-BB24-DEBD23E3C89A}" type="datetime1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35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 t="-76000" b="-7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55E07B0-4CDB-4CC1-A49F-9D2542646FA9}" type="datetime1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shwahab@eduhk.h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424176"/>
          </a:xfrm>
        </p:spPr>
        <p:txBody>
          <a:bodyPr anchor="ctr"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+mn-lt"/>
              </a:rPr>
              <a:t>Briefing Session:</a:t>
            </a:r>
            <a:br>
              <a:rPr lang="en-US" sz="3200" b="1" dirty="0">
                <a:solidFill>
                  <a:schemeClr val="tx1"/>
                </a:solidFill>
                <a:latin typeface="+mn-lt"/>
              </a:rPr>
            </a:br>
            <a:r>
              <a:rPr lang="en-US" sz="3200" b="1" dirty="0">
                <a:solidFill>
                  <a:schemeClr val="tx1"/>
                </a:solidFill>
                <a:latin typeface="+mn-lt"/>
              </a:rPr>
              <a:t>Points-to-note in arrangement </a:t>
            </a:r>
            <a:br>
              <a:rPr lang="en-US" sz="3200" dirty="0">
                <a:solidFill>
                  <a:schemeClr val="tx1"/>
                </a:solidFill>
                <a:latin typeface="+mn-lt"/>
              </a:rPr>
            </a:br>
            <a:r>
              <a:rPr lang="en-US" sz="3200" b="1" dirty="0">
                <a:solidFill>
                  <a:schemeClr val="tx1"/>
                </a:solidFill>
                <a:latin typeface="+mn-lt"/>
              </a:rPr>
              <a:t>for Experiential Learning during Block Practice</a:t>
            </a: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19 June 2020 (Fri)</a:t>
            </a:r>
          </a:p>
          <a:p>
            <a:r>
              <a:rPr lang="en-US" dirty="0"/>
              <a:t>3 – 4 pm</a:t>
            </a:r>
          </a:p>
          <a:p>
            <a:r>
              <a:rPr lang="en-US" dirty="0"/>
              <a:t>Zoom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48" y="5930829"/>
            <a:ext cx="3491880" cy="74775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90721" y="6384219"/>
            <a:ext cx="3276600" cy="365125"/>
          </a:xfrm>
        </p:spPr>
        <p:txBody>
          <a:bodyPr/>
          <a:lstStyle/>
          <a:p>
            <a:fld id="{71B7BAC7-FE87-40F6-AA24-4F4685D1B02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07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75310-54D2-46F3-827B-6EF1DC85D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80" y="383968"/>
            <a:ext cx="11594237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Language Enhancement</a:t>
            </a:r>
            <a:br>
              <a:rPr lang="en-US" b="1" u="sng" dirty="0">
                <a:solidFill>
                  <a:schemeClr val="tx1"/>
                </a:solidFill>
              </a:rPr>
            </a:br>
            <a:r>
              <a:rPr lang="en-US" kern="100" dirty="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CSL1035 Language Carnival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1015379-777C-4EAA-AEBC-CE7534B3D47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-1" y="2306914"/>
          <a:ext cx="12192000" cy="4551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C3325-6B5A-4010-A03D-CACCBB00F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447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75310-54D2-46F3-827B-6EF1DC85D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81" y="241925"/>
            <a:ext cx="11594237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School-based Extracurricular Activities</a:t>
            </a:r>
            <a:br>
              <a:rPr lang="en-US" b="1" u="sng" dirty="0">
                <a:solidFill>
                  <a:schemeClr val="tx1"/>
                </a:solidFill>
              </a:rPr>
            </a:br>
            <a:r>
              <a:rPr lang="en-US" kern="100" dirty="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GEL 1008 </a:t>
            </a:r>
            <a:r>
              <a:rPr lang="en-US" kern="100" dirty="0" err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Organisation</a:t>
            </a:r>
            <a:r>
              <a:rPr lang="en-US" kern="100" dirty="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of Life Wide Learning Activities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1015379-777C-4EAA-AEBC-CE7534B3D4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848305"/>
              </p:ext>
            </p:extLst>
          </p:nvPr>
        </p:nvGraphicFramePr>
        <p:xfrm>
          <a:off x="0" y="1944211"/>
          <a:ext cx="12192000" cy="4187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C3325-6B5A-4010-A03D-CACCBB00F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48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BA190-200D-4C07-B8FE-4EFA11F6B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3496" y="2193925"/>
            <a:ext cx="9029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800" dirty="0"/>
              <a:t>Q&amp;A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313072-A8D5-47EC-940B-C1657D5C3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914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74573" y="365125"/>
            <a:ext cx="11567711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u="sng" dirty="0">
                <a:solidFill>
                  <a:schemeClr val="tx1"/>
                </a:solidFill>
              </a:rPr>
              <a:t>Contact Information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38978" y="1825625"/>
            <a:ext cx="11205622" cy="4795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For enquires, please contact: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Miss Sasha Wahab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Email: </a:t>
            </a:r>
            <a:r>
              <a:rPr lang="en-US" dirty="0">
                <a:hlinkClick r:id="rId2"/>
              </a:rPr>
              <a:t>shwahab@eduhk.hk</a:t>
            </a:r>
            <a:r>
              <a:rPr lang="en-US" dirty="0"/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Phone: 2948 7240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GE Office: B2-G/F-02A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568000" y="6356350"/>
            <a:ext cx="3276600" cy="365125"/>
          </a:xfrm>
        </p:spPr>
        <p:txBody>
          <a:bodyPr/>
          <a:lstStyle/>
          <a:p>
            <a:fld id="{71B7BAC7-FE87-40F6-AA24-4F4685D1B022}" type="slidenum">
              <a:rPr lang="en-US" smtClean="0"/>
              <a:t>13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37347" y="5581231"/>
            <a:ext cx="7533329" cy="775119"/>
            <a:chOff x="1947047" y="5564560"/>
            <a:chExt cx="7533329" cy="775119"/>
          </a:xfrm>
        </p:grpSpPr>
        <p:sp>
          <p:nvSpPr>
            <p:cNvPr id="6" name="Rectangle 5"/>
            <p:cNvSpPr/>
            <p:nvPr/>
          </p:nvSpPr>
          <p:spPr>
            <a:xfrm>
              <a:off x="6888088" y="5564560"/>
              <a:ext cx="2592288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4400" b="1" dirty="0"/>
                <a:t>Thank you!</a:t>
              </a:r>
              <a:endParaRPr lang="zh-TW" altLang="en-US" sz="4400" b="1" dirty="0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47047" y="5663931"/>
              <a:ext cx="3155616" cy="67574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3012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74572" y="125703"/>
            <a:ext cx="11567711" cy="965055"/>
          </a:xfrm>
        </p:spPr>
        <p:txBody>
          <a:bodyPr>
            <a:normAutofit/>
          </a:bodyPr>
          <a:lstStyle/>
          <a:p>
            <a:pPr algn="ctr"/>
            <a:r>
              <a:rPr lang="en-US" sz="3600" b="1" u="sng" dirty="0">
                <a:solidFill>
                  <a:schemeClr val="tx1"/>
                </a:solidFill>
              </a:rPr>
              <a:t>Experiential Learning (EL) during Block Practice (BP)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41733" y="1248855"/>
            <a:ext cx="10919038" cy="4795512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400" dirty="0" err="1"/>
              <a:t>BEd</a:t>
            </a:r>
            <a:r>
              <a:rPr lang="en-US" sz="2400" dirty="0"/>
              <a:t> Students are offered the choice of conducting one of the following three courses </a:t>
            </a:r>
            <a:r>
              <a:rPr lang="en-US" sz="3200" dirty="0">
                <a:solidFill>
                  <a:srgbClr val="C00000"/>
                </a:solidFill>
              </a:rPr>
              <a:t>during BP in Semester II, 2020/21 </a:t>
            </a:r>
            <a:r>
              <a:rPr lang="en-US" sz="2400" dirty="0"/>
              <a:t>as part of the pilot for new GE curriculum:</a:t>
            </a:r>
          </a:p>
          <a:p>
            <a:pPr marL="514350" indent="-514350">
              <a:lnSpc>
                <a:spcPct val="150000"/>
              </a:lnSpc>
              <a:buClrTx/>
              <a:buFont typeface="+mj-lt"/>
              <a:buAutoNum type="arabicPeriod"/>
            </a:pPr>
            <a:r>
              <a:rPr lang="en-US" sz="2400" u="sng" dirty="0"/>
              <a:t>STEM Education</a:t>
            </a:r>
            <a:br>
              <a:rPr lang="en-US" sz="2400" dirty="0"/>
            </a:br>
            <a:r>
              <a:rPr lang="en-US" sz="2400" dirty="0"/>
              <a:t>CSL1042 Community Service-based Learning in STEM Education</a:t>
            </a:r>
          </a:p>
          <a:p>
            <a:pPr marL="514350" indent="-514350">
              <a:lnSpc>
                <a:spcPct val="150000"/>
              </a:lnSpc>
              <a:buClrTx/>
              <a:buFont typeface="+mj-lt"/>
              <a:buAutoNum type="arabicPeriod"/>
            </a:pPr>
            <a:r>
              <a:rPr lang="en-US" sz="2400" u="sng" dirty="0"/>
              <a:t>Language Enhancement</a:t>
            </a:r>
            <a:br>
              <a:rPr lang="en-US" sz="2400" dirty="0"/>
            </a:br>
            <a:r>
              <a:rPr lang="en-US" sz="2400" dirty="0"/>
              <a:t>CSL1035 Language Carnival</a:t>
            </a:r>
          </a:p>
          <a:p>
            <a:pPr marL="514350" indent="-514350">
              <a:lnSpc>
                <a:spcPct val="150000"/>
              </a:lnSpc>
              <a:buClrTx/>
              <a:buFont typeface="+mj-lt"/>
              <a:buAutoNum type="arabicPeriod"/>
            </a:pPr>
            <a:r>
              <a:rPr lang="en-US" sz="2400" u="sng" dirty="0"/>
              <a:t>School-based Extracurricular Activities</a:t>
            </a:r>
            <a:br>
              <a:rPr lang="en-US" sz="2400" u="sng" dirty="0"/>
            </a:br>
            <a:r>
              <a:rPr lang="en-US" sz="2400" dirty="0"/>
              <a:t>GEL1008 </a:t>
            </a:r>
            <a:r>
              <a:rPr lang="en-US" sz="2400" dirty="0" err="1"/>
              <a:t>Organisation</a:t>
            </a:r>
            <a:r>
              <a:rPr lang="en-US" sz="2400" dirty="0"/>
              <a:t> of Life Wide Learning Activities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568000" y="6356350"/>
            <a:ext cx="3276600" cy="365125"/>
          </a:xfrm>
        </p:spPr>
        <p:txBody>
          <a:bodyPr/>
          <a:lstStyle/>
          <a:p>
            <a:fld id="{71B7BAC7-FE87-40F6-AA24-4F4685D1B022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F9B3A4E-3B03-4DD3-8383-D0FEBB216817}"/>
              </a:ext>
            </a:extLst>
          </p:cNvPr>
          <p:cNvSpPr/>
          <p:nvPr/>
        </p:nvSpPr>
        <p:spPr>
          <a:xfrm>
            <a:off x="441733" y="6306476"/>
            <a:ext cx="11402867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i="1" dirty="0"/>
              <a:t>*Course outlines can be found on GEO website.</a:t>
            </a:r>
          </a:p>
        </p:txBody>
      </p:sp>
    </p:spTree>
    <p:extLst>
      <p:ext uri="{BB962C8B-B14F-4D97-AF65-F5344CB8AC3E}">
        <p14:creationId xmlns:p14="http://schemas.microsoft.com/office/powerpoint/2010/main" val="8790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42389F-1DCE-4643-8559-4FBF9C975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3</a:t>
            </a:fld>
            <a:endParaRPr lang="en-US"/>
          </a:p>
        </p:txBody>
      </p:sp>
      <p:sp>
        <p:nvSpPr>
          <p:cNvPr id="5" name="Title 12">
            <a:extLst>
              <a:ext uri="{FF2B5EF4-FFF2-40B4-BE49-F238E27FC236}">
                <a16:creationId xmlns:a16="http://schemas.microsoft.com/office/drawing/2014/main" id="{8FA4E88F-828C-417E-A2C8-5622A8D9FEE5}"/>
              </a:ext>
            </a:extLst>
          </p:cNvPr>
          <p:cNvSpPr txBox="1">
            <a:spLocks/>
          </p:cNvSpPr>
          <p:nvPr/>
        </p:nvSpPr>
        <p:spPr>
          <a:xfrm>
            <a:off x="374572" y="125703"/>
            <a:ext cx="11567711" cy="9650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u="sng" dirty="0">
                <a:solidFill>
                  <a:schemeClr val="tx1"/>
                </a:solidFill>
              </a:rPr>
              <a:t>Experiential Learning (EL) during Block Practice (BP)</a:t>
            </a:r>
          </a:p>
        </p:txBody>
      </p:sp>
      <p:sp>
        <p:nvSpPr>
          <p:cNvPr id="6" name="Content Placeholder 13">
            <a:extLst>
              <a:ext uri="{FF2B5EF4-FFF2-40B4-BE49-F238E27FC236}">
                <a16:creationId xmlns:a16="http://schemas.microsoft.com/office/drawing/2014/main" id="{D9F81B7A-9F2D-4705-9662-3885FDA27DBD}"/>
              </a:ext>
            </a:extLst>
          </p:cNvPr>
          <p:cNvSpPr txBox="1">
            <a:spLocks/>
          </p:cNvSpPr>
          <p:nvPr/>
        </p:nvSpPr>
        <p:spPr>
          <a:xfrm>
            <a:off x="441733" y="1248855"/>
            <a:ext cx="10919038" cy="4795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2400" dirty="0"/>
          </a:p>
        </p:txBody>
      </p:sp>
      <p:sp>
        <p:nvSpPr>
          <p:cNvPr id="7" name="Content Placeholder 13">
            <a:extLst>
              <a:ext uri="{FF2B5EF4-FFF2-40B4-BE49-F238E27FC236}">
                <a16:creationId xmlns:a16="http://schemas.microsoft.com/office/drawing/2014/main" id="{FEEF0952-B826-408C-90A8-41925A969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133" y="1401255"/>
            <a:ext cx="10919038" cy="47955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As informed by GEO in consultation with SPFEO, you are eligible to take part in the EL-on-BP scheme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All of you shall be doing BP in Sem 2, 2020/21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SPFEO will work on arranging a BP school that allows you to conduct BP as well as the CSL/EL course activities during the period.</a:t>
            </a:r>
          </a:p>
        </p:txBody>
      </p:sp>
    </p:spTree>
    <p:extLst>
      <p:ext uri="{BB962C8B-B14F-4D97-AF65-F5344CB8AC3E}">
        <p14:creationId xmlns:p14="http://schemas.microsoft.com/office/powerpoint/2010/main" val="3281624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4AFD7D-A2C6-4CF8-B734-BF7E9F585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4</a:t>
            </a:fld>
            <a:endParaRPr lang="en-US"/>
          </a:p>
        </p:txBody>
      </p:sp>
      <p:sp>
        <p:nvSpPr>
          <p:cNvPr id="5" name="Content Placeholder 13">
            <a:extLst>
              <a:ext uri="{FF2B5EF4-FFF2-40B4-BE49-F238E27FC236}">
                <a16:creationId xmlns:a16="http://schemas.microsoft.com/office/drawing/2014/main" id="{F2B737EF-910D-4D06-A8E3-7E266313CF02}"/>
              </a:ext>
            </a:extLst>
          </p:cNvPr>
          <p:cNvSpPr txBox="1">
            <a:spLocks/>
          </p:cNvSpPr>
          <p:nvPr/>
        </p:nvSpPr>
        <p:spPr>
          <a:xfrm>
            <a:off x="594133" y="1401255"/>
            <a:ext cx="10919038" cy="4795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dirty="0"/>
              <a:t>If matching is </a:t>
            </a:r>
            <a:r>
              <a:rPr lang="en-US" sz="2400" b="1" dirty="0"/>
              <a:t>successful</a:t>
            </a:r>
            <a:r>
              <a:rPr lang="en-US" sz="2400" dirty="0"/>
              <a:t>, you will be pre-registered in the CSL/EL course and you are </a:t>
            </a:r>
            <a:r>
              <a:rPr lang="en-US" sz="2400" b="1" u="sng" dirty="0">
                <a:solidFill>
                  <a:srgbClr val="FF0000"/>
                </a:solidFill>
              </a:rPr>
              <a:t>not allowed to withdraw from the scheme/course</a:t>
            </a:r>
            <a:r>
              <a:rPr lang="en-US" sz="2400" dirty="0"/>
              <a:t>. (As this involves your BP school)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You will then be conducting your BP </a:t>
            </a:r>
            <a:r>
              <a:rPr lang="en-US" sz="2400" b="1" dirty="0"/>
              <a:t>AND AT THE SAME TIME </a:t>
            </a:r>
            <a:r>
              <a:rPr lang="en-US" sz="2400" dirty="0"/>
              <a:t>taking one of the three courses that involves either </a:t>
            </a:r>
            <a:r>
              <a:rPr lang="en-US" sz="2400" u="sng" dirty="0"/>
              <a:t>experiential learning activities </a:t>
            </a:r>
            <a:r>
              <a:rPr lang="en-US" sz="2400" dirty="0"/>
              <a:t>or </a:t>
            </a:r>
            <a:r>
              <a:rPr lang="en-US" sz="2400" u="sng" dirty="0"/>
              <a:t>service learning activities</a:t>
            </a:r>
            <a:r>
              <a:rPr lang="en-US" sz="2400" dirty="0"/>
              <a:t> in Sem 2, 2020/21. </a:t>
            </a:r>
          </a:p>
        </p:txBody>
      </p:sp>
      <p:sp>
        <p:nvSpPr>
          <p:cNvPr id="6" name="Title 12">
            <a:extLst>
              <a:ext uri="{FF2B5EF4-FFF2-40B4-BE49-F238E27FC236}">
                <a16:creationId xmlns:a16="http://schemas.microsoft.com/office/drawing/2014/main" id="{96A7F549-BD01-4BAC-918B-2FBDA2319963}"/>
              </a:ext>
            </a:extLst>
          </p:cNvPr>
          <p:cNvSpPr txBox="1">
            <a:spLocks/>
          </p:cNvSpPr>
          <p:nvPr/>
        </p:nvSpPr>
        <p:spPr>
          <a:xfrm>
            <a:off x="383450" y="356408"/>
            <a:ext cx="11567711" cy="9650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u="sng" dirty="0">
                <a:solidFill>
                  <a:schemeClr val="tx1"/>
                </a:solidFill>
              </a:rPr>
              <a:t>Matching Successful</a:t>
            </a:r>
          </a:p>
        </p:txBody>
      </p:sp>
    </p:spTree>
    <p:extLst>
      <p:ext uri="{BB962C8B-B14F-4D97-AF65-F5344CB8AC3E}">
        <p14:creationId xmlns:p14="http://schemas.microsoft.com/office/powerpoint/2010/main" val="128965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474C4D-61D6-495B-964D-1EEE542DF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5</a:t>
            </a:fld>
            <a:endParaRPr lang="en-US"/>
          </a:p>
        </p:txBody>
      </p:sp>
      <p:sp>
        <p:nvSpPr>
          <p:cNvPr id="5" name="Title 12">
            <a:extLst>
              <a:ext uri="{FF2B5EF4-FFF2-40B4-BE49-F238E27FC236}">
                <a16:creationId xmlns:a16="http://schemas.microsoft.com/office/drawing/2014/main" id="{0369872D-77C2-486E-BA6D-36B96763EB0F}"/>
              </a:ext>
            </a:extLst>
          </p:cNvPr>
          <p:cNvSpPr txBox="1">
            <a:spLocks/>
          </p:cNvSpPr>
          <p:nvPr/>
        </p:nvSpPr>
        <p:spPr>
          <a:xfrm>
            <a:off x="374572" y="125703"/>
            <a:ext cx="11567711" cy="9650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u="sng" dirty="0">
                <a:solidFill>
                  <a:schemeClr val="tx1"/>
                </a:solidFill>
              </a:rPr>
              <a:t>Matching Unsuccessful</a:t>
            </a:r>
          </a:p>
        </p:txBody>
      </p:sp>
      <p:sp>
        <p:nvSpPr>
          <p:cNvPr id="6" name="Content Placeholder 13">
            <a:extLst>
              <a:ext uri="{FF2B5EF4-FFF2-40B4-BE49-F238E27FC236}">
                <a16:creationId xmlns:a16="http://schemas.microsoft.com/office/drawing/2014/main" id="{BD5A9CA6-C8ED-4746-9441-6AD8AFEE8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133" y="1401255"/>
            <a:ext cx="10919038" cy="47955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If matching is </a:t>
            </a:r>
            <a:r>
              <a:rPr lang="en-US" sz="2400" b="1" dirty="0"/>
              <a:t>unsuccessful</a:t>
            </a:r>
            <a:r>
              <a:rPr lang="en-US" sz="2400" dirty="0"/>
              <a:t>, you will then be de-registered from the EL-on-BP scheme.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You can still perform normal course registration for taking the CSL/EL course if you wished. (In October, 2020)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16717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474C4D-61D6-495B-964D-1EEE542DF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itle 12">
            <a:extLst>
              <a:ext uri="{FF2B5EF4-FFF2-40B4-BE49-F238E27FC236}">
                <a16:creationId xmlns:a16="http://schemas.microsoft.com/office/drawing/2014/main" id="{0369872D-77C2-486E-BA6D-36B96763EB0F}"/>
              </a:ext>
            </a:extLst>
          </p:cNvPr>
          <p:cNvSpPr txBox="1">
            <a:spLocks/>
          </p:cNvSpPr>
          <p:nvPr/>
        </p:nvSpPr>
        <p:spPr>
          <a:xfrm>
            <a:off x="374572" y="125703"/>
            <a:ext cx="11567711" cy="9650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u="sng" dirty="0">
                <a:solidFill>
                  <a:schemeClr val="tx1"/>
                </a:solidFill>
              </a:rPr>
              <a:t>Important points-to-note</a:t>
            </a:r>
          </a:p>
        </p:txBody>
      </p:sp>
      <p:sp>
        <p:nvSpPr>
          <p:cNvPr id="6" name="Content Placeholder 13">
            <a:extLst>
              <a:ext uri="{FF2B5EF4-FFF2-40B4-BE49-F238E27FC236}">
                <a16:creationId xmlns:a16="http://schemas.microsoft.com/office/drawing/2014/main" id="{BD5A9CA6-C8ED-4746-9441-6AD8AFEE8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133" y="1401255"/>
            <a:ext cx="10919038" cy="5070566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dirty="0"/>
              <a:t>Once the matching process has started in July 2020, you will </a:t>
            </a:r>
            <a:r>
              <a:rPr lang="en-US" sz="2400" b="1" dirty="0"/>
              <a:t>not be allowed to withdraw </a:t>
            </a:r>
            <a:r>
              <a:rPr lang="en-US" sz="2400" dirty="0"/>
              <a:t>from the scheme unless with strong justifications (Since it involves BP schools).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dirty="0"/>
              <a:t>If you would like to take CSL course in the scheme, please ensure that you </a:t>
            </a:r>
            <a:r>
              <a:rPr lang="en-US" sz="2400" b="1" dirty="0"/>
              <a:t>do not register in any other CSL course </a:t>
            </a:r>
            <a:r>
              <a:rPr lang="en-US" sz="2400" dirty="0"/>
              <a:t>in both Sem 1 and 2, 2020/21. Otherwise, extra CSLCs will not be counted nor contributing to free electives. (As you can only take 1 CSLC throughout your University life)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en-US" sz="2400" dirty="0"/>
              <a:t>For students choosing GEL1008(ELC), please note that you are free to substitute the course under any strand of the GEBCs after the completion of the course.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en-US" sz="2400" dirty="0">
                <a:solidFill>
                  <a:srgbClr val="FF0000"/>
                </a:solidFill>
              </a:rPr>
              <a:t>You must be well prepared for both BP and the EL course and commit to the scheme once you have been successfully matched with your BP school.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endParaRPr lang="en-US" sz="2400" dirty="0"/>
          </a:p>
          <a:p>
            <a:pPr marL="457200" indent="-457200">
              <a:lnSpc>
                <a:spcPct val="150000"/>
              </a:lnSpc>
              <a:buAutoNum type="arabicPeriod"/>
            </a:pPr>
            <a:endParaRPr lang="en-US" sz="2400" dirty="0"/>
          </a:p>
          <a:p>
            <a:pPr marL="457200" indent="-457200">
              <a:lnSpc>
                <a:spcPct val="150000"/>
              </a:lnSpc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13702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74573" y="6744"/>
            <a:ext cx="11567711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u="sng" dirty="0">
                <a:solidFill>
                  <a:schemeClr val="tx1"/>
                </a:solidFill>
              </a:rPr>
              <a:t>Course Structure of CSLC/ ELC on BP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568000" y="6356350"/>
            <a:ext cx="3276600" cy="365125"/>
          </a:xfrm>
        </p:spPr>
        <p:txBody>
          <a:bodyPr/>
          <a:lstStyle/>
          <a:p>
            <a:fld id="{71B7BAC7-FE87-40F6-AA24-4F4685D1B022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704493"/>
              </p:ext>
            </p:extLst>
          </p:nvPr>
        </p:nvGraphicFramePr>
        <p:xfrm>
          <a:off x="374573" y="1454784"/>
          <a:ext cx="11470026" cy="3398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6877">
                  <a:extLst>
                    <a:ext uri="{9D8B030D-6E8A-4147-A177-3AD203B41FA5}">
                      <a16:colId xmlns:a16="http://schemas.microsoft.com/office/drawing/2014/main" val="3617389600"/>
                    </a:ext>
                  </a:extLst>
                </a:gridCol>
                <a:gridCol w="4039807">
                  <a:extLst>
                    <a:ext uri="{9D8B030D-6E8A-4147-A177-3AD203B41FA5}">
                      <a16:colId xmlns:a16="http://schemas.microsoft.com/office/drawing/2014/main" val="3939668006"/>
                    </a:ext>
                  </a:extLst>
                </a:gridCol>
                <a:gridCol w="3823342">
                  <a:extLst>
                    <a:ext uri="{9D8B030D-6E8A-4147-A177-3AD203B41FA5}">
                      <a16:colId xmlns:a16="http://schemas.microsoft.com/office/drawing/2014/main" val="3308365972"/>
                    </a:ext>
                  </a:extLst>
                </a:gridCol>
              </a:tblGrid>
              <a:tr h="13360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Classroom/ lecture session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(Before BP period) 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Out-of-classroom concrete experience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(During BP period)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Reflection and Group sharing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(After BP period)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514122"/>
                  </a:ext>
                </a:extLst>
              </a:tr>
              <a:tr h="2062120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class meetings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the CSL / EL proposal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Adjust and Finalize proposal, and seek approval from placement schools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Run the service / out-of-classroom experience during BP period in placement schools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After BP period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803446"/>
                  </a:ext>
                </a:extLst>
              </a:tr>
            </a:tbl>
          </a:graphicData>
        </a:graphic>
      </p:graphicFrame>
      <p:sp>
        <p:nvSpPr>
          <p:cNvPr id="3" name="Right Arrow 2"/>
          <p:cNvSpPr/>
          <p:nvPr/>
        </p:nvSpPr>
        <p:spPr>
          <a:xfrm>
            <a:off x="3514725" y="1904999"/>
            <a:ext cx="657225" cy="485775"/>
          </a:xfrm>
          <a:prstGeom prst="rightArrow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7910775" y="1904999"/>
            <a:ext cx="657225" cy="485775"/>
          </a:xfrm>
          <a:prstGeom prst="rightArrow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284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88846" y="478128"/>
            <a:ext cx="11567711" cy="965055"/>
          </a:xfrm>
        </p:spPr>
        <p:txBody>
          <a:bodyPr>
            <a:normAutofit/>
          </a:bodyPr>
          <a:lstStyle/>
          <a:p>
            <a:pPr algn="ctr"/>
            <a:r>
              <a:rPr lang="en-US" sz="3600" b="1" u="sng" dirty="0">
                <a:solidFill>
                  <a:schemeClr val="tx1"/>
                </a:solidFill>
              </a:rPr>
              <a:t>Possible issues and benefits to consider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13183" y="1849673"/>
            <a:ext cx="10919038" cy="47955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More fully engaged with the work &amp; life of a school teacher</a:t>
            </a:r>
          </a:p>
          <a:p>
            <a:pPr>
              <a:lnSpc>
                <a:spcPct val="150000"/>
              </a:lnSpc>
            </a:pPr>
            <a:r>
              <a:rPr lang="en-US" dirty="0"/>
              <a:t>Workload may be higher, but more effective use of time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568000" y="6356350"/>
            <a:ext cx="3276600" cy="365125"/>
          </a:xfrm>
        </p:spPr>
        <p:txBody>
          <a:bodyPr/>
          <a:lstStyle/>
          <a:p>
            <a:fld id="{71B7BAC7-FE87-40F6-AA24-4F4685D1B02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444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75310-54D2-46F3-827B-6EF1DC85D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80" y="383968"/>
            <a:ext cx="11594237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solidFill>
                  <a:schemeClr val="tx1"/>
                </a:solidFill>
              </a:rPr>
              <a:t>STEM Education</a:t>
            </a:r>
            <a:br>
              <a:rPr lang="en-US" b="1" u="sng" dirty="0">
                <a:solidFill>
                  <a:schemeClr val="tx1"/>
                </a:solidFill>
              </a:rPr>
            </a:br>
            <a:r>
              <a:rPr lang="en-US" kern="100" dirty="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CSL1042 Community Service-based Learning in STEM Education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1015379-777C-4EAA-AEBC-CE7534B3D47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-1" y="2306914"/>
          <a:ext cx="12192000" cy="4551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C3325-6B5A-4010-A03D-CACCBB00F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5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loud skipper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Cloud skipper design slides.potx" id="{E8493412-85DD-4641-9E8A-937B29FD6AA2}" vid="{77E91E09-5010-404D-ADF4-B79FA46D72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EDD01B8-816B-49B7-8C81-03AB51D87C54}">
  <ds:schemaRefs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40262f94-9f35-4ac3-9a90-690165a166b7"/>
    <ds:schemaRef ds:uri="a4f35948-e619-41b3-aa29-22878b09cfd2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024FD56-CE1B-42FC-9E83-BFBF160724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53D857-4181-4777-8893-6E45A690F9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Cloud skipper design slides</Template>
  <TotalTime>7339</TotalTime>
  <Words>697</Words>
  <Application>Microsoft Office PowerPoint</Application>
  <PresentationFormat>Widescreen</PresentationFormat>
  <Paragraphs>74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新細明體</vt:lpstr>
      <vt:lpstr>Arial</vt:lpstr>
      <vt:lpstr>Calibri</vt:lpstr>
      <vt:lpstr>Cambria</vt:lpstr>
      <vt:lpstr>Times New Roman</vt:lpstr>
      <vt:lpstr>Cloud skipper design template</vt:lpstr>
      <vt:lpstr>Briefing Session: Points-to-note in arrangement  for Experiential Learning during Block Practice</vt:lpstr>
      <vt:lpstr>Experiential Learning (EL) during Block Practice (BP)</vt:lpstr>
      <vt:lpstr>PowerPoint Presentation</vt:lpstr>
      <vt:lpstr>PowerPoint Presentation</vt:lpstr>
      <vt:lpstr>PowerPoint Presentation</vt:lpstr>
      <vt:lpstr>PowerPoint Presentation</vt:lpstr>
      <vt:lpstr>Course Structure of CSLC/ ELC on BP</vt:lpstr>
      <vt:lpstr>Possible issues and benefits to consider</vt:lpstr>
      <vt:lpstr>STEM Education CSL1042 Community Service-based Learning in STEM Education</vt:lpstr>
      <vt:lpstr>Language Enhancement CSL1035 Language Carnival</vt:lpstr>
      <vt:lpstr>School-based Extracurricular Activities GEL 1008 Organisation of Life Wide Learning Activities</vt:lpstr>
      <vt:lpstr>Q&amp;A</vt:lpstr>
      <vt:lpstr>Contact Information</vt:lpstr>
    </vt:vector>
  </TitlesOfParts>
  <Company>EdUHK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Handbook &amp; Pilot Arrangement for Experiential Learning   (for 2019/20 cohort and onwards)</dc:title>
  <dc:creator>EdUHK</dc:creator>
  <cp:lastModifiedBy>LAM, Wan Hung Shirley [GEO]</cp:lastModifiedBy>
  <cp:revision>454</cp:revision>
  <cp:lastPrinted>2019-02-25T06:54:22Z</cp:lastPrinted>
  <dcterms:created xsi:type="dcterms:W3CDTF">2018-05-16T04:28:11Z</dcterms:created>
  <dcterms:modified xsi:type="dcterms:W3CDTF">2020-06-11T01:51:13Z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74062900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